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2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2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2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3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3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3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3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1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2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 name="Shape 11"/>
        <p:cNvGrpSpPr/>
        <p:nvPr/>
      </p:nvGrpSpPr>
      <p:grpSpPr>
        <a:xfrm>
          <a:off x="0" y="0"/>
          <a:ext cx="0" cy="0"/>
          <a:chOff x="0" y="0"/>
          <a:chExt cx="0" cy="0"/>
        </a:xfrm>
      </p:grpSpPr>
      <p:sp>
        <p:nvSpPr>
          <p:cNvPr id="12" name="Google Shape;12;p2"/>
          <p:cNvSpPr txBox="1"/>
          <p:nvPr>
            <p:ph type="title"/>
          </p:nvPr>
        </p:nvSpPr>
        <p:spPr>
          <a:xfrm rot="5400000">
            <a:off x="4562475" y="2276475"/>
            <a:ext cx="6400800" cy="2152650"/>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a:lvl1pPr>
            <a:lvl2pPr lvl="1" rtl="0" algn="l">
              <a:spcBef>
                <a:spcPts val="0"/>
              </a:spcBef>
              <a:spcAft>
                <a:spcPts val="0"/>
              </a:spcAft>
              <a:buSzPts val="1400"/>
              <a:buChar char="○"/>
              <a:defRPr/>
            </a:lvl2pPr>
            <a:lvl3pPr lvl="2" rtl="0" algn="l">
              <a:spcBef>
                <a:spcPts val="0"/>
              </a:spcBef>
              <a:spcAft>
                <a:spcPts val="0"/>
              </a:spcAft>
              <a:buSzPts val="1400"/>
              <a:buChar char="■"/>
              <a:defRPr/>
            </a:lvl3pPr>
            <a:lvl4pPr lvl="3" rtl="0" algn="l">
              <a:spcBef>
                <a:spcPts val="0"/>
              </a:spcBef>
              <a:spcAft>
                <a:spcPts val="0"/>
              </a:spcAft>
              <a:buSzPts val="1400"/>
              <a:buChar char="●"/>
              <a:defRPr/>
            </a:lvl4pPr>
            <a:lvl5pPr lvl="4" rtl="0" algn="l">
              <a:spcBef>
                <a:spcPts val="0"/>
              </a:spcBef>
              <a:spcAft>
                <a:spcPts val="0"/>
              </a:spcAft>
              <a:buSzPts val="1400"/>
              <a:buChar char="○"/>
              <a:defRPr/>
            </a:lvl5pPr>
            <a:lvl6pPr lvl="5" marL="457200" rtl="0" algn="l">
              <a:spcBef>
                <a:spcPts val="0"/>
              </a:spcBef>
              <a:spcAft>
                <a:spcPts val="0"/>
              </a:spcAft>
              <a:buSzPts val="1400"/>
              <a:buChar char="■"/>
              <a:defRPr/>
            </a:lvl6pPr>
            <a:lvl7pPr lvl="6" marL="914400" rtl="0" algn="l">
              <a:spcBef>
                <a:spcPts val="0"/>
              </a:spcBef>
              <a:spcAft>
                <a:spcPts val="0"/>
              </a:spcAft>
              <a:buSzPts val="1400"/>
              <a:buChar char="●"/>
              <a:defRPr/>
            </a:lvl7pPr>
            <a:lvl8pPr lvl="7" marL="1371600" rtl="0" algn="l">
              <a:spcBef>
                <a:spcPts val="0"/>
              </a:spcBef>
              <a:spcAft>
                <a:spcPts val="0"/>
              </a:spcAft>
              <a:buSzPts val="1400"/>
              <a:buChar char="○"/>
              <a:defRPr/>
            </a:lvl8pPr>
            <a:lvl9pPr lvl="8" marL="1828800" rtl="0" algn="l">
              <a:spcBef>
                <a:spcPts val="0"/>
              </a:spcBef>
              <a:spcAft>
                <a:spcPts val="0"/>
              </a:spcAft>
              <a:buSzPts val="1400"/>
              <a:buChar char="■"/>
              <a:defRPr/>
            </a:lvl9pPr>
          </a:lstStyle>
          <a:p/>
        </p:txBody>
      </p:sp>
      <p:sp>
        <p:nvSpPr>
          <p:cNvPr id="13" name="Google Shape;13;p2"/>
          <p:cNvSpPr txBox="1"/>
          <p:nvPr>
            <p:ph idx="1" type="body"/>
          </p:nvPr>
        </p:nvSpPr>
        <p:spPr>
          <a:xfrm rot="5400000">
            <a:off x="180975" y="200025"/>
            <a:ext cx="6400800" cy="630555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rgbClr val="0000D4"/>
              </a:buClr>
              <a:buSzPts val="1400"/>
              <a:buFont typeface="Noto Symbol"/>
              <a:buChar char="■"/>
              <a:defRPr/>
            </a:lvl1pPr>
            <a:lvl2pPr indent="-317500" lvl="1" marL="914400" rtl="0" algn="l">
              <a:spcBef>
                <a:spcPts val="560"/>
              </a:spcBef>
              <a:spcAft>
                <a:spcPts val="0"/>
              </a:spcAft>
              <a:buClr>
                <a:srgbClr val="0000D4"/>
              </a:buClr>
              <a:buSzPts val="1400"/>
              <a:buFont typeface="Noto Symbol"/>
              <a:buChar char="■"/>
              <a:defRPr/>
            </a:lvl2pPr>
            <a:lvl3pPr indent="-317500" lvl="2" marL="1371600" rtl="0" algn="l">
              <a:spcBef>
                <a:spcPts val="480"/>
              </a:spcBef>
              <a:spcAft>
                <a:spcPts val="0"/>
              </a:spcAft>
              <a:buClr>
                <a:srgbClr val="0000D4"/>
              </a:buClr>
              <a:buSzPts val="1400"/>
              <a:buFont typeface="Noto Symbol"/>
              <a:buChar char="■"/>
              <a:defRPr/>
            </a:lvl3pPr>
            <a:lvl4pPr indent="-317500" lvl="3" marL="1828800" rtl="0" algn="l">
              <a:spcBef>
                <a:spcPts val="400"/>
              </a:spcBef>
              <a:spcAft>
                <a:spcPts val="0"/>
              </a:spcAft>
              <a:buClr>
                <a:srgbClr val="0000D4"/>
              </a:buClr>
              <a:buSzPts val="1400"/>
              <a:buFont typeface="Noto Symbol"/>
              <a:buChar char="■"/>
              <a:defRPr/>
            </a:lvl4pPr>
            <a:lvl5pPr indent="-317500" lvl="4" marL="2286000" rtl="0" algn="l">
              <a:spcBef>
                <a:spcPts val="400"/>
              </a:spcBef>
              <a:spcAft>
                <a:spcPts val="0"/>
              </a:spcAft>
              <a:buClr>
                <a:srgbClr val="0000D4"/>
              </a:buClr>
              <a:buSzPts val="1400"/>
              <a:buFont typeface="Noto Symbol"/>
              <a:buChar char="■"/>
              <a:defRPr/>
            </a:lvl5pPr>
            <a:lvl6pPr indent="-317500" lvl="5" marL="2743200" rtl="0" algn="l">
              <a:spcBef>
                <a:spcPts val="400"/>
              </a:spcBef>
              <a:spcAft>
                <a:spcPts val="0"/>
              </a:spcAft>
              <a:buClr>
                <a:srgbClr val="0000D4"/>
              </a:buClr>
              <a:buSzPts val="1400"/>
              <a:buFont typeface="Noto Symbol"/>
              <a:buChar char="■"/>
              <a:defRPr/>
            </a:lvl6pPr>
            <a:lvl7pPr indent="-317500" lvl="6" marL="3200400" rtl="0" algn="l">
              <a:spcBef>
                <a:spcPts val="400"/>
              </a:spcBef>
              <a:spcAft>
                <a:spcPts val="0"/>
              </a:spcAft>
              <a:buClr>
                <a:srgbClr val="0000D4"/>
              </a:buClr>
              <a:buSzPts val="1400"/>
              <a:buFont typeface="Noto Symbol"/>
              <a:buChar char="■"/>
              <a:defRPr/>
            </a:lvl7pPr>
            <a:lvl8pPr indent="-317500" lvl="7" marL="3657600" rtl="0" algn="l">
              <a:spcBef>
                <a:spcPts val="400"/>
              </a:spcBef>
              <a:spcAft>
                <a:spcPts val="0"/>
              </a:spcAft>
              <a:buClr>
                <a:srgbClr val="0000D4"/>
              </a:buClr>
              <a:buSzPts val="1400"/>
              <a:buFont typeface="Noto Symbol"/>
              <a:buChar char="■"/>
              <a:defRPr/>
            </a:lvl8pPr>
            <a:lvl9pPr indent="-317500" lvl="8" marL="4114800" rtl="0" algn="l">
              <a:spcBef>
                <a:spcPts val="400"/>
              </a:spcBef>
              <a:spcAft>
                <a:spcPts val="0"/>
              </a:spcAft>
              <a:buClr>
                <a:srgbClr val="0000D4"/>
              </a:buClr>
              <a:buSzPts val="1400"/>
              <a:buFont typeface="Noto Symbol"/>
              <a:buChar char="■"/>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8" name="Shape 68"/>
        <p:cNvGrpSpPr/>
        <p:nvPr/>
      </p:nvGrpSpPr>
      <p:grpSpPr>
        <a:xfrm>
          <a:off x="0" y="0"/>
          <a:ext cx="0" cy="0"/>
          <a:chOff x="0" y="0"/>
          <a:chExt cx="0" cy="0"/>
        </a:xfrm>
      </p:grpSpPr>
      <p:sp>
        <p:nvSpPr>
          <p:cNvPr id="69" name="Google Shape;69;p11"/>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a:lvl1pPr>
            <a:lvl2pPr lvl="1" rtl="0" algn="l">
              <a:spcBef>
                <a:spcPts val="0"/>
              </a:spcBef>
              <a:spcAft>
                <a:spcPts val="0"/>
              </a:spcAft>
              <a:buSzPts val="1400"/>
              <a:buChar char="○"/>
              <a:defRPr/>
            </a:lvl2pPr>
            <a:lvl3pPr lvl="2" rtl="0" algn="l">
              <a:spcBef>
                <a:spcPts val="0"/>
              </a:spcBef>
              <a:spcAft>
                <a:spcPts val="0"/>
              </a:spcAft>
              <a:buSzPts val="1400"/>
              <a:buChar char="■"/>
              <a:defRPr/>
            </a:lvl3pPr>
            <a:lvl4pPr lvl="3" rtl="0" algn="l">
              <a:spcBef>
                <a:spcPts val="0"/>
              </a:spcBef>
              <a:spcAft>
                <a:spcPts val="0"/>
              </a:spcAft>
              <a:buSzPts val="1400"/>
              <a:buChar char="●"/>
              <a:defRPr/>
            </a:lvl4pPr>
            <a:lvl5pPr lvl="4" rtl="0" algn="l">
              <a:spcBef>
                <a:spcPts val="0"/>
              </a:spcBef>
              <a:spcAft>
                <a:spcPts val="0"/>
              </a:spcAft>
              <a:buSzPts val="1400"/>
              <a:buChar char="○"/>
              <a:defRPr/>
            </a:lvl5pPr>
            <a:lvl6pPr lvl="5" marL="457200" rtl="0" algn="l">
              <a:spcBef>
                <a:spcPts val="0"/>
              </a:spcBef>
              <a:spcAft>
                <a:spcPts val="0"/>
              </a:spcAft>
              <a:buSzPts val="1400"/>
              <a:buChar char="■"/>
              <a:defRPr/>
            </a:lvl6pPr>
            <a:lvl7pPr lvl="6" marL="914400" rtl="0" algn="l">
              <a:spcBef>
                <a:spcPts val="0"/>
              </a:spcBef>
              <a:spcAft>
                <a:spcPts val="0"/>
              </a:spcAft>
              <a:buSzPts val="1400"/>
              <a:buChar char="●"/>
              <a:defRPr/>
            </a:lvl7pPr>
            <a:lvl8pPr lvl="7" marL="1371600" rtl="0" algn="l">
              <a:spcBef>
                <a:spcPts val="0"/>
              </a:spcBef>
              <a:spcAft>
                <a:spcPts val="0"/>
              </a:spcAft>
              <a:buSzPts val="1400"/>
              <a:buChar char="○"/>
              <a:defRPr/>
            </a:lvl8pPr>
            <a:lvl9pPr lvl="8" marL="1828800" rtl="0" algn="l">
              <a:spcBef>
                <a:spcPts val="0"/>
              </a:spcBef>
              <a:spcAft>
                <a:spcPts val="0"/>
              </a:spcAft>
              <a:buSzPts val="1400"/>
              <a:buChar char="■"/>
              <a:defRPr/>
            </a:lvl9pPr>
          </a:lstStyle>
          <a:p/>
        </p:txBody>
      </p:sp>
      <p:sp>
        <p:nvSpPr>
          <p:cNvPr id="70" name="Google Shape;70;p11"/>
          <p:cNvSpPr txBox="1"/>
          <p:nvPr>
            <p:ph idx="1" type="body"/>
          </p:nvPr>
        </p:nvSpPr>
        <p:spPr>
          <a:xfrm>
            <a:off x="228600" y="1676400"/>
            <a:ext cx="8610600" cy="487680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rgbClr val="0000D4"/>
              </a:buClr>
              <a:buSzPts val="1400"/>
              <a:buFont typeface="Noto Symbol"/>
              <a:buChar char="■"/>
              <a:defRPr/>
            </a:lvl1pPr>
            <a:lvl2pPr indent="-317500" lvl="1" marL="914400" rtl="0" algn="l">
              <a:spcBef>
                <a:spcPts val="560"/>
              </a:spcBef>
              <a:spcAft>
                <a:spcPts val="0"/>
              </a:spcAft>
              <a:buClr>
                <a:srgbClr val="0000D4"/>
              </a:buClr>
              <a:buSzPts val="1400"/>
              <a:buFont typeface="Noto Symbol"/>
              <a:buChar char="■"/>
              <a:defRPr/>
            </a:lvl2pPr>
            <a:lvl3pPr indent="-317500" lvl="2" marL="1371600" rtl="0" algn="l">
              <a:spcBef>
                <a:spcPts val="480"/>
              </a:spcBef>
              <a:spcAft>
                <a:spcPts val="0"/>
              </a:spcAft>
              <a:buClr>
                <a:srgbClr val="0000D4"/>
              </a:buClr>
              <a:buSzPts val="1400"/>
              <a:buFont typeface="Noto Symbol"/>
              <a:buChar char="■"/>
              <a:defRPr/>
            </a:lvl3pPr>
            <a:lvl4pPr indent="-317500" lvl="3" marL="1828800" rtl="0" algn="l">
              <a:spcBef>
                <a:spcPts val="400"/>
              </a:spcBef>
              <a:spcAft>
                <a:spcPts val="0"/>
              </a:spcAft>
              <a:buClr>
                <a:srgbClr val="0000D4"/>
              </a:buClr>
              <a:buSzPts val="1400"/>
              <a:buFont typeface="Noto Symbol"/>
              <a:buChar char="■"/>
              <a:defRPr/>
            </a:lvl4pPr>
            <a:lvl5pPr indent="-317500" lvl="4" marL="2286000" rtl="0" algn="l">
              <a:spcBef>
                <a:spcPts val="400"/>
              </a:spcBef>
              <a:spcAft>
                <a:spcPts val="0"/>
              </a:spcAft>
              <a:buClr>
                <a:srgbClr val="0000D4"/>
              </a:buClr>
              <a:buSzPts val="1400"/>
              <a:buFont typeface="Noto Symbol"/>
              <a:buChar char="■"/>
              <a:defRPr/>
            </a:lvl5pPr>
            <a:lvl6pPr indent="-317500" lvl="5" marL="2743200" rtl="0" algn="l">
              <a:spcBef>
                <a:spcPts val="400"/>
              </a:spcBef>
              <a:spcAft>
                <a:spcPts val="0"/>
              </a:spcAft>
              <a:buClr>
                <a:srgbClr val="0000D4"/>
              </a:buClr>
              <a:buSzPts val="1400"/>
              <a:buFont typeface="Noto Symbol"/>
              <a:buChar char="■"/>
              <a:defRPr/>
            </a:lvl6pPr>
            <a:lvl7pPr indent="-317500" lvl="6" marL="3200400" rtl="0" algn="l">
              <a:spcBef>
                <a:spcPts val="400"/>
              </a:spcBef>
              <a:spcAft>
                <a:spcPts val="0"/>
              </a:spcAft>
              <a:buClr>
                <a:srgbClr val="0000D4"/>
              </a:buClr>
              <a:buSzPts val="1400"/>
              <a:buFont typeface="Noto Symbol"/>
              <a:buChar char="■"/>
              <a:defRPr/>
            </a:lvl7pPr>
            <a:lvl8pPr indent="-317500" lvl="7" marL="3657600" rtl="0" algn="l">
              <a:spcBef>
                <a:spcPts val="400"/>
              </a:spcBef>
              <a:spcAft>
                <a:spcPts val="0"/>
              </a:spcAft>
              <a:buClr>
                <a:srgbClr val="0000D4"/>
              </a:buClr>
              <a:buSzPts val="1400"/>
              <a:buFont typeface="Noto Symbol"/>
              <a:buChar char="■"/>
              <a:defRPr/>
            </a:lvl8pPr>
            <a:lvl9pPr indent="-317500" lvl="8" marL="4114800" rtl="0" algn="l">
              <a:spcBef>
                <a:spcPts val="400"/>
              </a:spcBef>
              <a:spcAft>
                <a:spcPts val="0"/>
              </a:spcAft>
              <a:buClr>
                <a:srgbClr val="0000D4"/>
              </a:buClr>
              <a:buSzPts val="1400"/>
              <a:buFont typeface="Noto Symbol"/>
              <a:buChar char="■"/>
              <a:defRPr/>
            </a:lvl9pPr>
          </a:lstStyle>
          <a:p/>
        </p:txBody>
      </p:sp>
      <p:sp>
        <p:nvSpPr>
          <p:cNvPr id="71" name="Google Shape;71;p11"/>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2" name="Google Shape;72;p11"/>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3" name="Google Shape;73;p11"/>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0" name="Shape 80"/>
        <p:cNvGrpSpPr/>
        <p:nvPr/>
      </p:nvGrpSpPr>
      <p:grpSpPr>
        <a:xfrm>
          <a:off x="0" y="0"/>
          <a:ext cx="0" cy="0"/>
          <a:chOff x="0" y="0"/>
          <a:chExt cx="0" cy="0"/>
        </a:xfrm>
      </p:grpSpPr>
      <p:sp>
        <p:nvSpPr>
          <p:cNvPr id="81" name="Google Shape;81;p13"/>
          <p:cNvSpPr txBox="1"/>
          <p:nvPr>
            <p:ph type="ctrTitle"/>
          </p:nvPr>
        </p:nvSpPr>
        <p:spPr>
          <a:xfrm>
            <a:off x="228600" y="3886200"/>
            <a:ext cx="8610600" cy="998538"/>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0" marR="0" rtl="0" algn="l">
              <a:spcBef>
                <a:spcPts val="0"/>
              </a:spcBef>
              <a:spcAft>
                <a:spcPts val="0"/>
              </a:spcAft>
              <a:buSzPts val="1400"/>
              <a:buChar char="○"/>
              <a:defRPr/>
            </a:lvl2pPr>
            <a:lvl3pPr indent="-88900" lvl="2" marL="0" marR="0" rtl="0" algn="l">
              <a:spcBef>
                <a:spcPts val="0"/>
              </a:spcBef>
              <a:spcAft>
                <a:spcPts val="0"/>
              </a:spcAft>
              <a:buSzPts val="1400"/>
              <a:buChar char="■"/>
              <a:defRPr/>
            </a:lvl3pPr>
            <a:lvl4pPr indent="-88900" lvl="3" marL="0" marR="0" rtl="0" algn="l">
              <a:spcBef>
                <a:spcPts val="0"/>
              </a:spcBef>
              <a:spcAft>
                <a:spcPts val="0"/>
              </a:spcAft>
              <a:buSzPts val="1400"/>
              <a:buChar char="●"/>
              <a:defRPr/>
            </a:lvl4pPr>
            <a:lvl5pPr indent="-88900" lvl="4" marL="0" marR="0" rtl="0" algn="l">
              <a:spcBef>
                <a:spcPts val="0"/>
              </a:spcBef>
              <a:spcAft>
                <a:spcPts val="0"/>
              </a:spcAft>
              <a:buSzPts val="1400"/>
              <a:buChar char="○"/>
              <a:defRPr/>
            </a:lvl5pPr>
            <a:lvl6pPr indent="-88900" lvl="5" marL="457200" marR="0" rtl="0" algn="l">
              <a:spcBef>
                <a:spcPts val="0"/>
              </a:spcBef>
              <a:spcAft>
                <a:spcPts val="0"/>
              </a:spcAft>
              <a:buSzPts val="1400"/>
              <a:buChar char="■"/>
              <a:defRPr/>
            </a:lvl6pPr>
            <a:lvl7pPr indent="-88900" lvl="6" marL="914400" marR="0" rtl="0" algn="l">
              <a:spcBef>
                <a:spcPts val="0"/>
              </a:spcBef>
              <a:spcAft>
                <a:spcPts val="0"/>
              </a:spcAft>
              <a:buSzPts val="1400"/>
              <a:buChar char="●"/>
              <a:defRPr/>
            </a:lvl7pPr>
            <a:lvl8pPr indent="-88900" lvl="7" marL="1371600" marR="0" rtl="0" algn="l">
              <a:spcBef>
                <a:spcPts val="0"/>
              </a:spcBef>
              <a:spcAft>
                <a:spcPts val="0"/>
              </a:spcAft>
              <a:buSzPts val="1400"/>
              <a:buChar char="○"/>
              <a:defRPr/>
            </a:lvl8pPr>
            <a:lvl9pPr indent="-88900" lvl="8" marL="1828800" marR="0" rtl="0" algn="l">
              <a:spcBef>
                <a:spcPts val="0"/>
              </a:spcBef>
              <a:spcAft>
                <a:spcPts val="0"/>
              </a:spcAft>
              <a:buSzPts val="1400"/>
              <a:buChar char="■"/>
              <a:defRPr/>
            </a:lvl9pPr>
          </a:lstStyle>
          <a:p/>
        </p:txBody>
      </p:sp>
      <p:sp>
        <p:nvSpPr>
          <p:cNvPr id="82" name="Google Shape;82;p13"/>
          <p:cNvSpPr txBox="1"/>
          <p:nvPr>
            <p:ph idx="1" type="subTitle"/>
          </p:nvPr>
        </p:nvSpPr>
        <p:spPr>
          <a:xfrm>
            <a:off x="228600" y="4953000"/>
            <a:ext cx="8610600" cy="838200"/>
          </a:xfrm>
          <a:prstGeom prst="rect">
            <a:avLst/>
          </a:prstGeom>
          <a:noFill/>
          <a:ln>
            <a:noFill/>
          </a:ln>
        </p:spPr>
        <p:txBody>
          <a:bodyPr anchorCtr="0" anchor="t" bIns="91425" lIns="91425" spcFirstLastPara="1" rIns="91425" wrap="square" tIns="91425">
            <a:noAutofit/>
          </a:bodyPr>
          <a:lstStyle>
            <a:lvl1pPr indent="0" lvl="0" marL="0" marR="0" rtl="0" algn="ctr">
              <a:spcBef>
                <a:spcPts val="640"/>
              </a:spcBef>
              <a:spcAft>
                <a:spcPts val="0"/>
              </a:spcAft>
              <a:buClr>
                <a:srgbClr val="0000D4"/>
              </a:buClr>
              <a:buSzPts val="1400"/>
              <a:buFont typeface="Noto Symbol"/>
              <a:buNone/>
              <a:defRPr/>
            </a:lvl1pPr>
            <a:lvl2pPr indent="-241300" lvl="1" marL="742950" marR="0" rtl="0" algn="l">
              <a:spcBef>
                <a:spcPts val="560"/>
              </a:spcBef>
              <a:spcAft>
                <a:spcPts val="0"/>
              </a:spcAft>
              <a:buClr>
                <a:srgbClr val="0000D4"/>
              </a:buClr>
              <a:buSzPts val="1400"/>
              <a:buFont typeface="Noto Symbol"/>
              <a:buChar char="■"/>
              <a:defRPr/>
            </a:lvl2pPr>
            <a:lvl3pPr indent="-203200" lvl="2" marL="1143000" marR="0" rtl="0" algn="l">
              <a:spcBef>
                <a:spcPts val="480"/>
              </a:spcBef>
              <a:spcAft>
                <a:spcPts val="0"/>
              </a:spcAft>
              <a:buClr>
                <a:srgbClr val="0000D4"/>
              </a:buClr>
              <a:buSzPts val="1400"/>
              <a:buFont typeface="Noto Symbol"/>
              <a:buChar char="■"/>
              <a:defRPr/>
            </a:lvl3pPr>
            <a:lvl4pPr indent="-222250" lvl="3" marL="1600200" marR="0" rtl="0" algn="l">
              <a:spcBef>
                <a:spcPts val="400"/>
              </a:spcBef>
              <a:spcAft>
                <a:spcPts val="0"/>
              </a:spcAft>
              <a:buClr>
                <a:srgbClr val="0000D4"/>
              </a:buClr>
              <a:buSzPts val="1400"/>
              <a:buFont typeface="Noto Symbol"/>
              <a:buChar char="■"/>
              <a:defRPr/>
            </a:lvl4pPr>
            <a:lvl5pPr indent="-222250" lvl="4" marL="2057400" marR="0" rtl="0" algn="l">
              <a:spcBef>
                <a:spcPts val="400"/>
              </a:spcBef>
              <a:spcAft>
                <a:spcPts val="0"/>
              </a:spcAft>
              <a:buClr>
                <a:srgbClr val="0000D4"/>
              </a:buClr>
              <a:buSzPts val="1400"/>
              <a:buFont typeface="Noto Symbol"/>
              <a:buChar char="■"/>
              <a:defRPr/>
            </a:lvl5pPr>
            <a:lvl6pPr indent="-222250" lvl="5" marL="2514600" marR="0" rtl="0" algn="l">
              <a:spcBef>
                <a:spcPts val="400"/>
              </a:spcBef>
              <a:spcAft>
                <a:spcPts val="0"/>
              </a:spcAft>
              <a:buClr>
                <a:srgbClr val="0000D4"/>
              </a:buClr>
              <a:buSzPts val="1400"/>
              <a:buFont typeface="Noto Symbol"/>
              <a:buChar char="■"/>
              <a:defRPr/>
            </a:lvl6pPr>
            <a:lvl7pPr indent="-222250" lvl="6" marL="2971800" marR="0" rtl="0" algn="l">
              <a:spcBef>
                <a:spcPts val="400"/>
              </a:spcBef>
              <a:spcAft>
                <a:spcPts val="0"/>
              </a:spcAft>
              <a:buClr>
                <a:srgbClr val="0000D4"/>
              </a:buClr>
              <a:buSzPts val="1400"/>
              <a:buFont typeface="Noto Symbol"/>
              <a:buChar char="■"/>
              <a:defRPr/>
            </a:lvl7pPr>
            <a:lvl8pPr indent="-222250" lvl="7" marL="3429000" marR="0" rtl="0" algn="l">
              <a:spcBef>
                <a:spcPts val="400"/>
              </a:spcBef>
              <a:spcAft>
                <a:spcPts val="0"/>
              </a:spcAft>
              <a:buClr>
                <a:srgbClr val="0000D4"/>
              </a:buClr>
              <a:buSzPts val="1400"/>
              <a:buFont typeface="Noto Symbol"/>
              <a:buChar char="■"/>
              <a:defRPr/>
            </a:lvl8pPr>
            <a:lvl9pPr indent="-222250" lvl="8" marL="3886200" marR="0" rtl="0" algn="l">
              <a:spcBef>
                <a:spcPts val="400"/>
              </a:spcBef>
              <a:spcAft>
                <a:spcPts val="0"/>
              </a:spcAft>
              <a:buClr>
                <a:srgbClr val="0000D4"/>
              </a:buClr>
              <a:buSzPts val="1400"/>
              <a:buFont typeface="Noto Symbol"/>
              <a:buChar char="■"/>
              <a:defRPr/>
            </a:lvl9pPr>
          </a:lstStyle>
          <a:p/>
        </p:txBody>
      </p:sp>
      <p:sp>
        <p:nvSpPr>
          <p:cNvPr id="83" name="Google Shape;83;p13"/>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4" name="Google Shape;84;p13"/>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5" name="Google Shape;85;p13"/>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7" name="Shape 17"/>
        <p:cNvGrpSpPr/>
        <p:nvPr/>
      </p:nvGrpSpPr>
      <p:grpSpPr>
        <a:xfrm>
          <a:off x="0" y="0"/>
          <a:ext cx="0" cy="0"/>
          <a:chOff x="0" y="0"/>
          <a:chExt cx="0" cy="0"/>
        </a:xfrm>
      </p:grpSpPr>
      <p:sp>
        <p:nvSpPr>
          <p:cNvPr id="18" name="Google Shape;18;p3"/>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a:lvl1pPr>
            <a:lvl2pPr lvl="1" rtl="0" algn="l">
              <a:spcBef>
                <a:spcPts val="0"/>
              </a:spcBef>
              <a:spcAft>
                <a:spcPts val="0"/>
              </a:spcAft>
              <a:buSzPts val="1400"/>
              <a:buChar char="○"/>
              <a:defRPr/>
            </a:lvl2pPr>
            <a:lvl3pPr lvl="2" rtl="0" algn="l">
              <a:spcBef>
                <a:spcPts val="0"/>
              </a:spcBef>
              <a:spcAft>
                <a:spcPts val="0"/>
              </a:spcAft>
              <a:buSzPts val="1400"/>
              <a:buChar char="■"/>
              <a:defRPr/>
            </a:lvl3pPr>
            <a:lvl4pPr lvl="3" rtl="0" algn="l">
              <a:spcBef>
                <a:spcPts val="0"/>
              </a:spcBef>
              <a:spcAft>
                <a:spcPts val="0"/>
              </a:spcAft>
              <a:buSzPts val="1400"/>
              <a:buChar char="●"/>
              <a:defRPr/>
            </a:lvl4pPr>
            <a:lvl5pPr lvl="4" rtl="0" algn="l">
              <a:spcBef>
                <a:spcPts val="0"/>
              </a:spcBef>
              <a:spcAft>
                <a:spcPts val="0"/>
              </a:spcAft>
              <a:buSzPts val="1400"/>
              <a:buChar char="○"/>
              <a:defRPr/>
            </a:lvl5pPr>
            <a:lvl6pPr lvl="5" marL="457200" rtl="0" algn="l">
              <a:spcBef>
                <a:spcPts val="0"/>
              </a:spcBef>
              <a:spcAft>
                <a:spcPts val="0"/>
              </a:spcAft>
              <a:buSzPts val="1400"/>
              <a:buChar char="■"/>
              <a:defRPr/>
            </a:lvl6pPr>
            <a:lvl7pPr lvl="6" marL="914400" rtl="0" algn="l">
              <a:spcBef>
                <a:spcPts val="0"/>
              </a:spcBef>
              <a:spcAft>
                <a:spcPts val="0"/>
              </a:spcAft>
              <a:buSzPts val="1400"/>
              <a:buChar char="●"/>
              <a:defRPr/>
            </a:lvl7pPr>
            <a:lvl8pPr lvl="7" marL="1371600" rtl="0" algn="l">
              <a:spcBef>
                <a:spcPts val="0"/>
              </a:spcBef>
              <a:spcAft>
                <a:spcPts val="0"/>
              </a:spcAft>
              <a:buSzPts val="1400"/>
              <a:buChar char="○"/>
              <a:defRPr/>
            </a:lvl8pPr>
            <a:lvl9pPr lvl="8" marL="1828800" rtl="0" algn="l">
              <a:spcBef>
                <a:spcPts val="0"/>
              </a:spcBef>
              <a:spcAft>
                <a:spcPts val="0"/>
              </a:spcAft>
              <a:buSzPts val="1400"/>
              <a:buChar char="■"/>
              <a:defRPr/>
            </a:lvl9pPr>
          </a:lstStyle>
          <a:p/>
        </p:txBody>
      </p:sp>
      <p:sp>
        <p:nvSpPr>
          <p:cNvPr id="19" name="Google Shape;19;p3"/>
          <p:cNvSpPr txBox="1"/>
          <p:nvPr>
            <p:ph idx="1" type="body"/>
          </p:nvPr>
        </p:nvSpPr>
        <p:spPr>
          <a:xfrm rot="5400000">
            <a:off x="2095500" y="-190500"/>
            <a:ext cx="4876800" cy="861060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rgbClr val="0000D4"/>
              </a:buClr>
              <a:buSzPts val="1400"/>
              <a:buFont typeface="Noto Symbol"/>
              <a:buChar char="■"/>
              <a:defRPr/>
            </a:lvl1pPr>
            <a:lvl2pPr indent="-317500" lvl="1" marL="914400" rtl="0" algn="l">
              <a:spcBef>
                <a:spcPts val="560"/>
              </a:spcBef>
              <a:spcAft>
                <a:spcPts val="0"/>
              </a:spcAft>
              <a:buClr>
                <a:srgbClr val="0000D4"/>
              </a:buClr>
              <a:buSzPts val="1400"/>
              <a:buFont typeface="Noto Symbol"/>
              <a:buChar char="■"/>
              <a:defRPr/>
            </a:lvl2pPr>
            <a:lvl3pPr indent="-317500" lvl="2" marL="1371600" rtl="0" algn="l">
              <a:spcBef>
                <a:spcPts val="480"/>
              </a:spcBef>
              <a:spcAft>
                <a:spcPts val="0"/>
              </a:spcAft>
              <a:buClr>
                <a:srgbClr val="0000D4"/>
              </a:buClr>
              <a:buSzPts val="1400"/>
              <a:buFont typeface="Noto Symbol"/>
              <a:buChar char="■"/>
              <a:defRPr/>
            </a:lvl3pPr>
            <a:lvl4pPr indent="-317500" lvl="3" marL="1828800" rtl="0" algn="l">
              <a:spcBef>
                <a:spcPts val="400"/>
              </a:spcBef>
              <a:spcAft>
                <a:spcPts val="0"/>
              </a:spcAft>
              <a:buClr>
                <a:srgbClr val="0000D4"/>
              </a:buClr>
              <a:buSzPts val="1400"/>
              <a:buFont typeface="Noto Symbol"/>
              <a:buChar char="■"/>
              <a:defRPr/>
            </a:lvl4pPr>
            <a:lvl5pPr indent="-317500" lvl="4" marL="2286000" rtl="0" algn="l">
              <a:spcBef>
                <a:spcPts val="400"/>
              </a:spcBef>
              <a:spcAft>
                <a:spcPts val="0"/>
              </a:spcAft>
              <a:buClr>
                <a:srgbClr val="0000D4"/>
              </a:buClr>
              <a:buSzPts val="1400"/>
              <a:buFont typeface="Noto Symbol"/>
              <a:buChar char="■"/>
              <a:defRPr/>
            </a:lvl5pPr>
            <a:lvl6pPr indent="-317500" lvl="5" marL="2743200" rtl="0" algn="l">
              <a:spcBef>
                <a:spcPts val="400"/>
              </a:spcBef>
              <a:spcAft>
                <a:spcPts val="0"/>
              </a:spcAft>
              <a:buClr>
                <a:srgbClr val="0000D4"/>
              </a:buClr>
              <a:buSzPts val="1400"/>
              <a:buFont typeface="Noto Symbol"/>
              <a:buChar char="■"/>
              <a:defRPr/>
            </a:lvl6pPr>
            <a:lvl7pPr indent="-317500" lvl="6" marL="3200400" rtl="0" algn="l">
              <a:spcBef>
                <a:spcPts val="400"/>
              </a:spcBef>
              <a:spcAft>
                <a:spcPts val="0"/>
              </a:spcAft>
              <a:buClr>
                <a:srgbClr val="0000D4"/>
              </a:buClr>
              <a:buSzPts val="1400"/>
              <a:buFont typeface="Noto Symbol"/>
              <a:buChar char="■"/>
              <a:defRPr/>
            </a:lvl7pPr>
            <a:lvl8pPr indent="-317500" lvl="7" marL="3657600" rtl="0" algn="l">
              <a:spcBef>
                <a:spcPts val="400"/>
              </a:spcBef>
              <a:spcAft>
                <a:spcPts val="0"/>
              </a:spcAft>
              <a:buClr>
                <a:srgbClr val="0000D4"/>
              </a:buClr>
              <a:buSzPts val="1400"/>
              <a:buFont typeface="Noto Symbol"/>
              <a:buChar char="■"/>
              <a:defRPr/>
            </a:lvl8pPr>
            <a:lvl9pPr indent="-317500" lvl="8" marL="4114800" rtl="0" algn="l">
              <a:spcBef>
                <a:spcPts val="400"/>
              </a:spcBef>
              <a:spcAft>
                <a:spcPts val="0"/>
              </a:spcAft>
              <a:buClr>
                <a:srgbClr val="0000D4"/>
              </a:buClr>
              <a:buSzPts val="1400"/>
              <a:buFont typeface="Noto Symbol"/>
              <a:buChar char="■"/>
              <a:defRPr/>
            </a:lvl9pPr>
          </a:lstStyle>
          <a:p/>
        </p:txBody>
      </p:sp>
      <p:sp>
        <p:nvSpPr>
          <p:cNvPr id="20" name="Google Shape;20;p3"/>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1" name="Google Shape;21;p3"/>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2" name="Google Shape;22;p3"/>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3" name="Shape 23"/>
        <p:cNvGrpSpPr/>
        <p:nvPr/>
      </p:nvGrpSpPr>
      <p:grpSpPr>
        <a:xfrm>
          <a:off x="0" y="0"/>
          <a:ext cx="0" cy="0"/>
          <a:chOff x="0" y="0"/>
          <a:chExt cx="0" cy="0"/>
        </a:xfrm>
      </p:grpSpPr>
      <p:sp>
        <p:nvSpPr>
          <p:cNvPr id="24" name="Google Shape;24;p4"/>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25" name="Google Shape;25;p4"/>
          <p:cNvSpPr/>
          <p:nvPr>
            <p:ph idx="2" type="pic"/>
          </p:nvPr>
        </p:nvSpPr>
        <p:spPr>
          <a:xfrm>
            <a:off x="1792288" y="612775"/>
            <a:ext cx="5486400" cy="4114800"/>
          </a:xfrm>
          <a:prstGeom prst="rect">
            <a:avLst/>
          </a:prstGeom>
          <a:noFill/>
          <a:ln>
            <a:noFill/>
          </a:ln>
        </p:spPr>
      </p:sp>
      <p:sp>
        <p:nvSpPr>
          <p:cNvPr id="26" name="Google Shape;26;p4"/>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Comic Sans MS"/>
              <a:buNone/>
              <a:defRPr/>
            </a:lvl1pPr>
            <a:lvl2pPr indent="-228600" lvl="1" marL="914400" rtl="0">
              <a:spcBef>
                <a:spcPts val="560"/>
              </a:spcBef>
              <a:spcAft>
                <a:spcPts val="0"/>
              </a:spcAft>
              <a:buSzPts val="1400"/>
              <a:buFont typeface="Comic Sans MS"/>
              <a:buNone/>
              <a:defRPr/>
            </a:lvl2pPr>
            <a:lvl3pPr indent="-228600" lvl="2" marL="1371600" rtl="0">
              <a:spcBef>
                <a:spcPts val="480"/>
              </a:spcBef>
              <a:spcAft>
                <a:spcPts val="0"/>
              </a:spcAft>
              <a:buSzPts val="1400"/>
              <a:buFont typeface="Comic Sans MS"/>
              <a:buNone/>
              <a:defRPr/>
            </a:lvl3pPr>
            <a:lvl4pPr indent="-228600" lvl="3" marL="1828800" rtl="0">
              <a:spcBef>
                <a:spcPts val="400"/>
              </a:spcBef>
              <a:spcAft>
                <a:spcPts val="0"/>
              </a:spcAft>
              <a:buSzPts val="1400"/>
              <a:buFont typeface="Comic Sans MS"/>
              <a:buNone/>
              <a:defRPr/>
            </a:lvl4pPr>
            <a:lvl5pPr indent="-228600" lvl="4" marL="2286000" rtl="0">
              <a:spcBef>
                <a:spcPts val="400"/>
              </a:spcBef>
              <a:spcAft>
                <a:spcPts val="0"/>
              </a:spcAft>
              <a:buSzPts val="1400"/>
              <a:buFont typeface="Comic Sans MS"/>
              <a:buNone/>
              <a:defRPr/>
            </a:lvl5pPr>
            <a:lvl6pPr indent="-228600" lvl="5" marL="2743200" rtl="0">
              <a:spcBef>
                <a:spcPts val="400"/>
              </a:spcBef>
              <a:spcAft>
                <a:spcPts val="0"/>
              </a:spcAft>
              <a:buSzPts val="1400"/>
              <a:buFont typeface="Comic Sans MS"/>
              <a:buNone/>
              <a:defRPr/>
            </a:lvl6pPr>
            <a:lvl7pPr indent="-228600" lvl="6" marL="3200400" rtl="0">
              <a:spcBef>
                <a:spcPts val="400"/>
              </a:spcBef>
              <a:spcAft>
                <a:spcPts val="0"/>
              </a:spcAft>
              <a:buSzPts val="1400"/>
              <a:buFont typeface="Comic Sans MS"/>
              <a:buNone/>
              <a:defRPr/>
            </a:lvl7pPr>
            <a:lvl8pPr indent="-228600" lvl="7" marL="3657600" rtl="0">
              <a:spcBef>
                <a:spcPts val="400"/>
              </a:spcBef>
              <a:spcAft>
                <a:spcPts val="0"/>
              </a:spcAft>
              <a:buSzPts val="1400"/>
              <a:buFont typeface="Comic Sans MS"/>
              <a:buNone/>
              <a:defRPr/>
            </a:lvl8pPr>
            <a:lvl9pPr indent="-228600" lvl="8" marL="4114800" rtl="0">
              <a:spcBef>
                <a:spcPts val="400"/>
              </a:spcBef>
              <a:spcAft>
                <a:spcPts val="0"/>
              </a:spcAft>
              <a:buSzPts val="1400"/>
              <a:buFont typeface="Comic Sans MS"/>
              <a:buNone/>
              <a:defRPr/>
            </a:lvl9pPr>
          </a:lstStyle>
          <a:p/>
        </p:txBody>
      </p:sp>
      <p:sp>
        <p:nvSpPr>
          <p:cNvPr id="27" name="Google Shape;27;p4"/>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8" name="Google Shape;28;p4"/>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9" name="Google Shape;29;p4"/>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0" name="Shape 30"/>
        <p:cNvGrpSpPr/>
        <p:nvPr/>
      </p:nvGrpSpPr>
      <p:grpSpPr>
        <a:xfrm>
          <a:off x="0" y="0"/>
          <a:ext cx="0" cy="0"/>
          <a:chOff x="0" y="0"/>
          <a:chExt cx="0" cy="0"/>
        </a:xfrm>
      </p:grpSpPr>
      <p:sp>
        <p:nvSpPr>
          <p:cNvPr id="31" name="Google Shape;31;p5"/>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32" name="Google Shape;32;p5"/>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33" name="Google Shape;33;p5"/>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Comic Sans MS"/>
              <a:buNone/>
              <a:defRPr/>
            </a:lvl1pPr>
            <a:lvl2pPr indent="-228600" lvl="1" marL="914400" rtl="0">
              <a:spcBef>
                <a:spcPts val="560"/>
              </a:spcBef>
              <a:spcAft>
                <a:spcPts val="0"/>
              </a:spcAft>
              <a:buSzPts val="1400"/>
              <a:buFont typeface="Comic Sans MS"/>
              <a:buNone/>
              <a:defRPr/>
            </a:lvl2pPr>
            <a:lvl3pPr indent="-228600" lvl="2" marL="1371600" rtl="0">
              <a:spcBef>
                <a:spcPts val="480"/>
              </a:spcBef>
              <a:spcAft>
                <a:spcPts val="0"/>
              </a:spcAft>
              <a:buSzPts val="1400"/>
              <a:buFont typeface="Comic Sans MS"/>
              <a:buNone/>
              <a:defRPr/>
            </a:lvl3pPr>
            <a:lvl4pPr indent="-228600" lvl="3" marL="1828800" rtl="0">
              <a:spcBef>
                <a:spcPts val="400"/>
              </a:spcBef>
              <a:spcAft>
                <a:spcPts val="0"/>
              </a:spcAft>
              <a:buSzPts val="1400"/>
              <a:buFont typeface="Comic Sans MS"/>
              <a:buNone/>
              <a:defRPr/>
            </a:lvl4pPr>
            <a:lvl5pPr indent="-228600" lvl="4" marL="2286000" rtl="0">
              <a:spcBef>
                <a:spcPts val="400"/>
              </a:spcBef>
              <a:spcAft>
                <a:spcPts val="0"/>
              </a:spcAft>
              <a:buSzPts val="1400"/>
              <a:buFont typeface="Comic Sans MS"/>
              <a:buNone/>
              <a:defRPr/>
            </a:lvl5pPr>
            <a:lvl6pPr indent="-228600" lvl="5" marL="2743200" rtl="0">
              <a:spcBef>
                <a:spcPts val="400"/>
              </a:spcBef>
              <a:spcAft>
                <a:spcPts val="0"/>
              </a:spcAft>
              <a:buSzPts val="1400"/>
              <a:buFont typeface="Comic Sans MS"/>
              <a:buNone/>
              <a:defRPr/>
            </a:lvl6pPr>
            <a:lvl7pPr indent="-228600" lvl="6" marL="3200400" rtl="0">
              <a:spcBef>
                <a:spcPts val="400"/>
              </a:spcBef>
              <a:spcAft>
                <a:spcPts val="0"/>
              </a:spcAft>
              <a:buSzPts val="1400"/>
              <a:buFont typeface="Comic Sans MS"/>
              <a:buNone/>
              <a:defRPr/>
            </a:lvl7pPr>
            <a:lvl8pPr indent="-228600" lvl="7" marL="3657600" rtl="0">
              <a:spcBef>
                <a:spcPts val="400"/>
              </a:spcBef>
              <a:spcAft>
                <a:spcPts val="0"/>
              </a:spcAft>
              <a:buSzPts val="1400"/>
              <a:buFont typeface="Comic Sans MS"/>
              <a:buNone/>
              <a:defRPr/>
            </a:lvl8pPr>
            <a:lvl9pPr indent="-228600" lvl="8" marL="4114800" rtl="0">
              <a:spcBef>
                <a:spcPts val="400"/>
              </a:spcBef>
              <a:spcAft>
                <a:spcPts val="0"/>
              </a:spcAft>
              <a:buSzPts val="1400"/>
              <a:buFont typeface="Comic Sans MS"/>
              <a:buNone/>
              <a:defRPr/>
            </a:lvl9pPr>
          </a:lstStyle>
          <a:p/>
        </p:txBody>
      </p:sp>
      <p:sp>
        <p:nvSpPr>
          <p:cNvPr id="34" name="Google Shape;34;p5"/>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5" name="Google Shape;35;p5"/>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6" name="Google Shape;36;p5"/>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7" name="Shape 37"/>
        <p:cNvGrpSpPr/>
        <p:nvPr/>
      </p:nvGrpSpPr>
      <p:grpSpPr>
        <a:xfrm>
          <a:off x="0" y="0"/>
          <a:ext cx="0" cy="0"/>
          <a:chOff x="0" y="0"/>
          <a:chExt cx="0" cy="0"/>
        </a:xfrm>
      </p:grpSpPr>
      <p:sp>
        <p:nvSpPr>
          <p:cNvPr id="38" name="Google Shape;38;p6"/>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9" name="Google Shape;39;p6"/>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0" name="Google Shape;40;p6"/>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1" name="Shape 41"/>
        <p:cNvGrpSpPr/>
        <p:nvPr/>
      </p:nvGrpSpPr>
      <p:grpSpPr>
        <a:xfrm>
          <a:off x="0" y="0"/>
          <a:ext cx="0" cy="0"/>
          <a:chOff x="0" y="0"/>
          <a:chExt cx="0" cy="0"/>
        </a:xfrm>
      </p:grpSpPr>
      <p:sp>
        <p:nvSpPr>
          <p:cNvPr id="42" name="Google Shape;42;p7"/>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a:lvl1pPr>
            <a:lvl2pPr lvl="1" rtl="0" algn="l">
              <a:spcBef>
                <a:spcPts val="0"/>
              </a:spcBef>
              <a:spcAft>
                <a:spcPts val="0"/>
              </a:spcAft>
              <a:buSzPts val="1400"/>
              <a:buChar char="○"/>
              <a:defRPr/>
            </a:lvl2pPr>
            <a:lvl3pPr lvl="2" rtl="0" algn="l">
              <a:spcBef>
                <a:spcPts val="0"/>
              </a:spcBef>
              <a:spcAft>
                <a:spcPts val="0"/>
              </a:spcAft>
              <a:buSzPts val="1400"/>
              <a:buChar char="■"/>
              <a:defRPr/>
            </a:lvl3pPr>
            <a:lvl4pPr lvl="3" rtl="0" algn="l">
              <a:spcBef>
                <a:spcPts val="0"/>
              </a:spcBef>
              <a:spcAft>
                <a:spcPts val="0"/>
              </a:spcAft>
              <a:buSzPts val="1400"/>
              <a:buChar char="●"/>
              <a:defRPr/>
            </a:lvl4pPr>
            <a:lvl5pPr lvl="4" rtl="0" algn="l">
              <a:spcBef>
                <a:spcPts val="0"/>
              </a:spcBef>
              <a:spcAft>
                <a:spcPts val="0"/>
              </a:spcAft>
              <a:buSzPts val="1400"/>
              <a:buChar char="○"/>
              <a:defRPr/>
            </a:lvl5pPr>
            <a:lvl6pPr lvl="5" marL="457200" rtl="0" algn="l">
              <a:spcBef>
                <a:spcPts val="0"/>
              </a:spcBef>
              <a:spcAft>
                <a:spcPts val="0"/>
              </a:spcAft>
              <a:buSzPts val="1400"/>
              <a:buChar char="■"/>
              <a:defRPr/>
            </a:lvl6pPr>
            <a:lvl7pPr lvl="6" marL="914400" rtl="0" algn="l">
              <a:spcBef>
                <a:spcPts val="0"/>
              </a:spcBef>
              <a:spcAft>
                <a:spcPts val="0"/>
              </a:spcAft>
              <a:buSzPts val="1400"/>
              <a:buChar char="●"/>
              <a:defRPr/>
            </a:lvl7pPr>
            <a:lvl8pPr lvl="7" marL="1371600" rtl="0" algn="l">
              <a:spcBef>
                <a:spcPts val="0"/>
              </a:spcBef>
              <a:spcAft>
                <a:spcPts val="0"/>
              </a:spcAft>
              <a:buSzPts val="1400"/>
              <a:buChar char="○"/>
              <a:defRPr/>
            </a:lvl8pPr>
            <a:lvl9pPr lvl="8" marL="1828800" rtl="0" algn="l">
              <a:spcBef>
                <a:spcPts val="0"/>
              </a:spcBef>
              <a:spcAft>
                <a:spcPts val="0"/>
              </a:spcAft>
              <a:buSzPts val="1400"/>
              <a:buChar char="■"/>
              <a:defRPr/>
            </a:lvl9pPr>
          </a:lstStyle>
          <a:p/>
        </p:txBody>
      </p:sp>
      <p:sp>
        <p:nvSpPr>
          <p:cNvPr id="43" name="Google Shape;43;p7"/>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4" name="Google Shape;44;p7"/>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5" name="Google Shape;45;p7"/>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48" name="Google Shape;48;p8"/>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Comic Sans MS"/>
              <a:buNone/>
              <a:defRPr/>
            </a:lvl1pPr>
            <a:lvl2pPr indent="-228600" lvl="1" marL="914400" rtl="0">
              <a:spcBef>
                <a:spcPts val="560"/>
              </a:spcBef>
              <a:spcAft>
                <a:spcPts val="0"/>
              </a:spcAft>
              <a:buSzPts val="1400"/>
              <a:buFont typeface="Comic Sans MS"/>
              <a:buNone/>
              <a:defRPr/>
            </a:lvl2pPr>
            <a:lvl3pPr indent="-228600" lvl="2" marL="1371600" rtl="0">
              <a:spcBef>
                <a:spcPts val="480"/>
              </a:spcBef>
              <a:spcAft>
                <a:spcPts val="0"/>
              </a:spcAft>
              <a:buSzPts val="1400"/>
              <a:buFont typeface="Comic Sans MS"/>
              <a:buNone/>
              <a:defRPr/>
            </a:lvl3pPr>
            <a:lvl4pPr indent="-228600" lvl="3" marL="1828800" rtl="0">
              <a:spcBef>
                <a:spcPts val="400"/>
              </a:spcBef>
              <a:spcAft>
                <a:spcPts val="0"/>
              </a:spcAft>
              <a:buSzPts val="1400"/>
              <a:buFont typeface="Comic Sans MS"/>
              <a:buNone/>
              <a:defRPr/>
            </a:lvl4pPr>
            <a:lvl5pPr indent="-228600" lvl="4" marL="2286000" rtl="0">
              <a:spcBef>
                <a:spcPts val="400"/>
              </a:spcBef>
              <a:spcAft>
                <a:spcPts val="0"/>
              </a:spcAft>
              <a:buSzPts val="1400"/>
              <a:buFont typeface="Comic Sans MS"/>
              <a:buNone/>
              <a:defRPr/>
            </a:lvl5pPr>
            <a:lvl6pPr indent="-228600" lvl="5" marL="2743200" rtl="0">
              <a:spcBef>
                <a:spcPts val="400"/>
              </a:spcBef>
              <a:spcAft>
                <a:spcPts val="0"/>
              </a:spcAft>
              <a:buSzPts val="1400"/>
              <a:buFont typeface="Comic Sans MS"/>
              <a:buNone/>
              <a:defRPr/>
            </a:lvl6pPr>
            <a:lvl7pPr indent="-228600" lvl="6" marL="3200400" rtl="0">
              <a:spcBef>
                <a:spcPts val="400"/>
              </a:spcBef>
              <a:spcAft>
                <a:spcPts val="0"/>
              </a:spcAft>
              <a:buSzPts val="1400"/>
              <a:buFont typeface="Comic Sans MS"/>
              <a:buNone/>
              <a:defRPr/>
            </a:lvl7pPr>
            <a:lvl8pPr indent="-228600" lvl="7" marL="3657600" rtl="0">
              <a:spcBef>
                <a:spcPts val="400"/>
              </a:spcBef>
              <a:spcAft>
                <a:spcPts val="0"/>
              </a:spcAft>
              <a:buSzPts val="1400"/>
              <a:buFont typeface="Comic Sans MS"/>
              <a:buNone/>
              <a:defRPr/>
            </a:lvl8pPr>
            <a:lvl9pPr indent="-228600" lvl="8" marL="4114800" rtl="0">
              <a:spcBef>
                <a:spcPts val="400"/>
              </a:spcBef>
              <a:spcAft>
                <a:spcPts val="0"/>
              </a:spcAft>
              <a:buSzPts val="1400"/>
              <a:buFont typeface="Comic Sans MS"/>
              <a:buNone/>
              <a:defRPr/>
            </a:lvl9pPr>
          </a:lstStyle>
          <a:p/>
        </p:txBody>
      </p:sp>
      <p:sp>
        <p:nvSpPr>
          <p:cNvPr id="49" name="Google Shape;49;p8"/>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0" name="Google Shape;50;p8"/>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Comic Sans MS"/>
              <a:buNone/>
              <a:defRPr/>
            </a:lvl1pPr>
            <a:lvl2pPr indent="-228600" lvl="1" marL="914400" rtl="0">
              <a:spcBef>
                <a:spcPts val="560"/>
              </a:spcBef>
              <a:spcAft>
                <a:spcPts val="0"/>
              </a:spcAft>
              <a:buSzPts val="1400"/>
              <a:buFont typeface="Comic Sans MS"/>
              <a:buNone/>
              <a:defRPr/>
            </a:lvl2pPr>
            <a:lvl3pPr indent="-228600" lvl="2" marL="1371600" rtl="0">
              <a:spcBef>
                <a:spcPts val="480"/>
              </a:spcBef>
              <a:spcAft>
                <a:spcPts val="0"/>
              </a:spcAft>
              <a:buSzPts val="1400"/>
              <a:buFont typeface="Comic Sans MS"/>
              <a:buNone/>
              <a:defRPr/>
            </a:lvl3pPr>
            <a:lvl4pPr indent="-228600" lvl="3" marL="1828800" rtl="0">
              <a:spcBef>
                <a:spcPts val="400"/>
              </a:spcBef>
              <a:spcAft>
                <a:spcPts val="0"/>
              </a:spcAft>
              <a:buSzPts val="1400"/>
              <a:buFont typeface="Comic Sans MS"/>
              <a:buNone/>
              <a:defRPr/>
            </a:lvl4pPr>
            <a:lvl5pPr indent="-228600" lvl="4" marL="2286000" rtl="0">
              <a:spcBef>
                <a:spcPts val="400"/>
              </a:spcBef>
              <a:spcAft>
                <a:spcPts val="0"/>
              </a:spcAft>
              <a:buSzPts val="1400"/>
              <a:buFont typeface="Comic Sans MS"/>
              <a:buNone/>
              <a:defRPr/>
            </a:lvl5pPr>
            <a:lvl6pPr indent="-228600" lvl="5" marL="2743200" rtl="0">
              <a:spcBef>
                <a:spcPts val="400"/>
              </a:spcBef>
              <a:spcAft>
                <a:spcPts val="0"/>
              </a:spcAft>
              <a:buSzPts val="1400"/>
              <a:buFont typeface="Comic Sans MS"/>
              <a:buNone/>
              <a:defRPr/>
            </a:lvl6pPr>
            <a:lvl7pPr indent="-228600" lvl="6" marL="3200400" rtl="0">
              <a:spcBef>
                <a:spcPts val="400"/>
              </a:spcBef>
              <a:spcAft>
                <a:spcPts val="0"/>
              </a:spcAft>
              <a:buSzPts val="1400"/>
              <a:buFont typeface="Comic Sans MS"/>
              <a:buNone/>
              <a:defRPr/>
            </a:lvl7pPr>
            <a:lvl8pPr indent="-228600" lvl="7" marL="3657600" rtl="0">
              <a:spcBef>
                <a:spcPts val="400"/>
              </a:spcBef>
              <a:spcAft>
                <a:spcPts val="0"/>
              </a:spcAft>
              <a:buSzPts val="1400"/>
              <a:buFont typeface="Comic Sans MS"/>
              <a:buNone/>
              <a:defRPr/>
            </a:lvl8pPr>
            <a:lvl9pPr indent="-228600" lvl="8" marL="4114800" rtl="0">
              <a:spcBef>
                <a:spcPts val="400"/>
              </a:spcBef>
              <a:spcAft>
                <a:spcPts val="0"/>
              </a:spcAft>
              <a:buSzPts val="1400"/>
              <a:buFont typeface="Comic Sans MS"/>
              <a:buNone/>
              <a:defRPr/>
            </a:lvl9pPr>
          </a:lstStyle>
          <a:p/>
        </p:txBody>
      </p:sp>
      <p:sp>
        <p:nvSpPr>
          <p:cNvPr id="51" name="Google Shape;51;p8"/>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2" name="Google Shape;52;p8"/>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3" name="Google Shape;53;p8"/>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4" name="Google Shape;54;p8"/>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5" name="Shape 55"/>
        <p:cNvGrpSpPr/>
        <p:nvPr/>
      </p:nvGrpSpPr>
      <p:grpSpPr>
        <a:xfrm>
          <a:off x="0" y="0"/>
          <a:ext cx="0" cy="0"/>
          <a:chOff x="0" y="0"/>
          <a:chExt cx="0" cy="0"/>
        </a:xfrm>
      </p:grpSpPr>
      <p:sp>
        <p:nvSpPr>
          <p:cNvPr id="56" name="Google Shape;56;p9"/>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a:lvl1pPr>
            <a:lvl2pPr lvl="1" rtl="0" algn="l">
              <a:spcBef>
                <a:spcPts val="0"/>
              </a:spcBef>
              <a:spcAft>
                <a:spcPts val="0"/>
              </a:spcAft>
              <a:buSzPts val="1400"/>
              <a:buChar char="○"/>
              <a:defRPr/>
            </a:lvl2pPr>
            <a:lvl3pPr lvl="2" rtl="0" algn="l">
              <a:spcBef>
                <a:spcPts val="0"/>
              </a:spcBef>
              <a:spcAft>
                <a:spcPts val="0"/>
              </a:spcAft>
              <a:buSzPts val="1400"/>
              <a:buChar char="■"/>
              <a:defRPr/>
            </a:lvl3pPr>
            <a:lvl4pPr lvl="3" rtl="0" algn="l">
              <a:spcBef>
                <a:spcPts val="0"/>
              </a:spcBef>
              <a:spcAft>
                <a:spcPts val="0"/>
              </a:spcAft>
              <a:buSzPts val="1400"/>
              <a:buChar char="●"/>
              <a:defRPr/>
            </a:lvl4pPr>
            <a:lvl5pPr lvl="4" rtl="0" algn="l">
              <a:spcBef>
                <a:spcPts val="0"/>
              </a:spcBef>
              <a:spcAft>
                <a:spcPts val="0"/>
              </a:spcAft>
              <a:buSzPts val="1400"/>
              <a:buChar char="○"/>
              <a:defRPr/>
            </a:lvl5pPr>
            <a:lvl6pPr lvl="5" marL="457200" rtl="0" algn="l">
              <a:spcBef>
                <a:spcPts val="0"/>
              </a:spcBef>
              <a:spcAft>
                <a:spcPts val="0"/>
              </a:spcAft>
              <a:buSzPts val="1400"/>
              <a:buChar char="■"/>
              <a:defRPr/>
            </a:lvl6pPr>
            <a:lvl7pPr lvl="6" marL="914400" rtl="0" algn="l">
              <a:spcBef>
                <a:spcPts val="0"/>
              </a:spcBef>
              <a:spcAft>
                <a:spcPts val="0"/>
              </a:spcAft>
              <a:buSzPts val="1400"/>
              <a:buChar char="●"/>
              <a:defRPr/>
            </a:lvl7pPr>
            <a:lvl8pPr lvl="7" marL="1371600" rtl="0" algn="l">
              <a:spcBef>
                <a:spcPts val="0"/>
              </a:spcBef>
              <a:spcAft>
                <a:spcPts val="0"/>
              </a:spcAft>
              <a:buSzPts val="1400"/>
              <a:buChar char="○"/>
              <a:defRPr/>
            </a:lvl8pPr>
            <a:lvl9pPr lvl="8" marL="1828800" rtl="0" algn="l">
              <a:spcBef>
                <a:spcPts val="0"/>
              </a:spcBef>
              <a:spcAft>
                <a:spcPts val="0"/>
              </a:spcAft>
              <a:buSzPts val="1400"/>
              <a:buChar char="■"/>
              <a:defRPr/>
            </a:lvl9pPr>
          </a:lstStyle>
          <a:p/>
        </p:txBody>
      </p:sp>
      <p:sp>
        <p:nvSpPr>
          <p:cNvPr id="57" name="Google Shape;57;p9"/>
          <p:cNvSpPr txBox="1"/>
          <p:nvPr>
            <p:ph idx="1" type="body"/>
          </p:nvPr>
        </p:nvSpPr>
        <p:spPr>
          <a:xfrm>
            <a:off x="228600" y="1676400"/>
            <a:ext cx="4229100" cy="4876800"/>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8" name="Google Shape;58;p9"/>
          <p:cNvSpPr txBox="1"/>
          <p:nvPr>
            <p:ph idx="2" type="body"/>
          </p:nvPr>
        </p:nvSpPr>
        <p:spPr>
          <a:xfrm>
            <a:off x="4610100" y="1676400"/>
            <a:ext cx="4229100" cy="4876800"/>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9" name="Google Shape;59;p9"/>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0" name="Google Shape;60;p9"/>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1" name="Google Shape;61;p9"/>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2" name="Shape 62"/>
        <p:cNvGrpSpPr/>
        <p:nvPr/>
      </p:nvGrpSpPr>
      <p:grpSpPr>
        <a:xfrm>
          <a:off x="0" y="0"/>
          <a:ext cx="0" cy="0"/>
          <a:chOff x="0" y="0"/>
          <a:chExt cx="0" cy="0"/>
        </a:xfrm>
      </p:grpSpPr>
      <p:sp>
        <p:nvSpPr>
          <p:cNvPr id="63" name="Google Shape;63;p10"/>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lvl="0" rtl="0" algn="l">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4" name="Google Shape;64;p10"/>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Comic Sans MS"/>
              <a:buNone/>
              <a:defRPr/>
            </a:lvl1pPr>
            <a:lvl2pPr indent="-228600" lvl="1" marL="914400" rtl="0">
              <a:spcBef>
                <a:spcPts val="560"/>
              </a:spcBef>
              <a:spcAft>
                <a:spcPts val="0"/>
              </a:spcAft>
              <a:buSzPts val="1400"/>
              <a:buFont typeface="Comic Sans MS"/>
              <a:buNone/>
              <a:defRPr/>
            </a:lvl2pPr>
            <a:lvl3pPr indent="-228600" lvl="2" marL="1371600" rtl="0">
              <a:spcBef>
                <a:spcPts val="480"/>
              </a:spcBef>
              <a:spcAft>
                <a:spcPts val="0"/>
              </a:spcAft>
              <a:buSzPts val="1400"/>
              <a:buFont typeface="Comic Sans MS"/>
              <a:buNone/>
              <a:defRPr/>
            </a:lvl3pPr>
            <a:lvl4pPr indent="-228600" lvl="3" marL="1828800" rtl="0">
              <a:spcBef>
                <a:spcPts val="400"/>
              </a:spcBef>
              <a:spcAft>
                <a:spcPts val="0"/>
              </a:spcAft>
              <a:buSzPts val="1400"/>
              <a:buFont typeface="Comic Sans MS"/>
              <a:buNone/>
              <a:defRPr/>
            </a:lvl4pPr>
            <a:lvl5pPr indent="-228600" lvl="4" marL="2286000" rtl="0">
              <a:spcBef>
                <a:spcPts val="400"/>
              </a:spcBef>
              <a:spcAft>
                <a:spcPts val="0"/>
              </a:spcAft>
              <a:buSzPts val="1400"/>
              <a:buFont typeface="Comic Sans MS"/>
              <a:buNone/>
              <a:defRPr/>
            </a:lvl5pPr>
            <a:lvl6pPr indent="-228600" lvl="5" marL="2743200" rtl="0">
              <a:spcBef>
                <a:spcPts val="400"/>
              </a:spcBef>
              <a:spcAft>
                <a:spcPts val="0"/>
              </a:spcAft>
              <a:buSzPts val="1400"/>
              <a:buFont typeface="Comic Sans MS"/>
              <a:buNone/>
              <a:defRPr/>
            </a:lvl6pPr>
            <a:lvl7pPr indent="-228600" lvl="6" marL="3200400" rtl="0">
              <a:spcBef>
                <a:spcPts val="400"/>
              </a:spcBef>
              <a:spcAft>
                <a:spcPts val="0"/>
              </a:spcAft>
              <a:buSzPts val="1400"/>
              <a:buFont typeface="Comic Sans MS"/>
              <a:buNone/>
              <a:defRPr/>
            </a:lvl7pPr>
            <a:lvl8pPr indent="-228600" lvl="7" marL="3657600" rtl="0">
              <a:spcBef>
                <a:spcPts val="400"/>
              </a:spcBef>
              <a:spcAft>
                <a:spcPts val="0"/>
              </a:spcAft>
              <a:buSzPts val="1400"/>
              <a:buFont typeface="Comic Sans MS"/>
              <a:buNone/>
              <a:defRPr/>
            </a:lvl8pPr>
            <a:lvl9pPr indent="-228600" lvl="8" marL="4114800" rtl="0">
              <a:spcBef>
                <a:spcPts val="400"/>
              </a:spcBef>
              <a:spcAft>
                <a:spcPts val="0"/>
              </a:spcAft>
              <a:buSzPts val="1400"/>
              <a:buFont typeface="Comic Sans MS"/>
              <a:buNone/>
              <a:defRPr/>
            </a:lvl9pPr>
          </a:lstStyle>
          <a:p/>
        </p:txBody>
      </p:sp>
      <p:sp>
        <p:nvSpPr>
          <p:cNvPr id="65" name="Google Shape;65;p10"/>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6" name="Google Shape;66;p10"/>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7" name="Google Shape;67;p10"/>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1.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stretch>
            <a:fillRect b="0" l="0" r="0" t="0"/>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0" marR="0" rtl="0" algn="l">
              <a:spcBef>
                <a:spcPts val="0"/>
              </a:spcBef>
              <a:spcAft>
                <a:spcPts val="0"/>
              </a:spcAft>
              <a:buSzPts val="1400"/>
              <a:buChar char="○"/>
              <a:defRPr/>
            </a:lvl2pPr>
            <a:lvl3pPr indent="-88900" lvl="2" marL="0" marR="0" rtl="0" algn="l">
              <a:spcBef>
                <a:spcPts val="0"/>
              </a:spcBef>
              <a:spcAft>
                <a:spcPts val="0"/>
              </a:spcAft>
              <a:buSzPts val="1400"/>
              <a:buChar char="■"/>
              <a:defRPr/>
            </a:lvl3pPr>
            <a:lvl4pPr indent="-88900" lvl="3" marL="0" marR="0" rtl="0" algn="l">
              <a:spcBef>
                <a:spcPts val="0"/>
              </a:spcBef>
              <a:spcAft>
                <a:spcPts val="0"/>
              </a:spcAft>
              <a:buSzPts val="1400"/>
              <a:buChar char="●"/>
              <a:defRPr/>
            </a:lvl4pPr>
            <a:lvl5pPr indent="-88900" lvl="4" marL="0" marR="0" rtl="0" algn="l">
              <a:spcBef>
                <a:spcPts val="0"/>
              </a:spcBef>
              <a:spcAft>
                <a:spcPts val="0"/>
              </a:spcAft>
              <a:buSzPts val="1400"/>
              <a:buChar char="○"/>
              <a:defRPr/>
            </a:lvl5pPr>
            <a:lvl6pPr indent="-88900" lvl="5" marL="457200" marR="0" rtl="0" algn="l">
              <a:spcBef>
                <a:spcPts val="0"/>
              </a:spcBef>
              <a:spcAft>
                <a:spcPts val="0"/>
              </a:spcAft>
              <a:buSzPts val="1400"/>
              <a:buChar char="■"/>
              <a:defRPr/>
            </a:lvl6pPr>
            <a:lvl7pPr indent="-88900" lvl="6" marL="914400" marR="0" rtl="0" algn="l">
              <a:spcBef>
                <a:spcPts val="0"/>
              </a:spcBef>
              <a:spcAft>
                <a:spcPts val="0"/>
              </a:spcAft>
              <a:buSzPts val="1400"/>
              <a:buChar char="●"/>
              <a:defRPr/>
            </a:lvl7pPr>
            <a:lvl8pPr indent="-88900" lvl="7" marL="1371600" marR="0" rtl="0" algn="l">
              <a:spcBef>
                <a:spcPts val="0"/>
              </a:spcBef>
              <a:spcAft>
                <a:spcPts val="0"/>
              </a:spcAft>
              <a:buSzPts val="1400"/>
              <a:buChar char="○"/>
              <a:defRPr/>
            </a:lvl8pPr>
            <a:lvl9pPr indent="-88900" lvl="8" marL="1828800" marR="0" rtl="0" algn="l">
              <a:spcBef>
                <a:spcPts val="0"/>
              </a:spcBef>
              <a:spcAft>
                <a:spcPts val="0"/>
              </a:spcAft>
              <a:buSzPts val="1400"/>
              <a:buChar char="■"/>
              <a:defRPr/>
            </a:lvl9pPr>
          </a:lstStyle>
          <a:p/>
        </p:txBody>
      </p:sp>
      <p:sp>
        <p:nvSpPr>
          <p:cNvPr id="7" name="Google Shape;7;p1"/>
          <p:cNvSpPr txBox="1"/>
          <p:nvPr>
            <p:ph idx="1" type="body"/>
          </p:nvPr>
        </p:nvSpPr>
        <p:spPr>
          <a:xfrm>
            <a:off x="228600" y="1676400"/>
            <a:ext cx="8610600" cy="48768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640"/>
              </a:spcBef>
              <a:spcAft>
                <a:spcPts val="0"/>
              </a:spcAft>
              <a:buClr>
                <a:srgbClr val="0000D4"/>
              </a:buClr>
              <a:buSzPts val="1400"/>
              <a:buFont typeface="Noto Symbol"/>
              <a:buChar char="■"/>
              <a:defRPr/>
            </a:lvl1pPr>
            <a:lvl2pPr indent="-317500" lvl="1" marL="914400" marR="0" rtl="0" algn="l">
              <a:spcBef>
                <a:spcPts val="560"/>
              </a:spcBef>
              <a:spcAft>
                <a:spcPts val="0"/>
              </a:spcAft>
              <a:buClr>
                <a:srgbClr val="0000D4"/>
              </a:buClr>
              <a:buSzPts val="1400"/>
              <a:buFont typeface="Noto Symbol"/>
              <a:buChar char="■"/>
              <a:defRPr/>
            </a:lvl2pPr>
            <a:lvl3pPr indent="-317500" lvl="2" marL="1371600" marR="0" rtl="0" algn="l">
              <a:spcBef>
                <a:spcPts val="480"/>
              </a:spcBef>
              <a:spcAft>
                <a:spcPts val="0"/>
              </a:spcAft>
              <a:buClr>
                <a:srgbClr val="0000D4"/>
              </a:buClr>
              <a:buSzPts val="1400"/>
              <a:buFont typeface="Noto Symbol"/>
              <a:buChar char="■"/>
              <a:defRPr/>
            </a:lvl3pPr>
            <a:lvl4pPr indent="-317500" lvl="3" marL="1828800" marR="0" rtl="0" algn="l">
              <a:spcBef>
                <a:spcPts val="400"/>
              </a:spcBef>
              <a:spcAft>
                <a:spcPts val="0"/>
              </a:spcAft>
              <a:buClr>
                <a:srgbClr val="0000D4"/>
              </a:buClr>
              <a:buSzPts val="1400"/>
              <a:buFont typeface="Noto Symbol"/>
              <a:buChar char="■"/>
              <a:defRPr/>
            </a:lvl4pPr>
            <a:lvl5pPr indent="-317500" lvl="4" marL="2286000" marR="0" rtl="0" algn="l">
              <a:spcBef>
                <a:spcPts val="400"/>
              </a:spcBef>
              <a:spcAft>
                <a:spcPts val="0"/>
              </a:spcAft>
              <a:buClr>
                <a:srgbClr val="0000D4"/>
              </a:buClr>
              <a:buSzPts val="1400"/>
              <a:buFont typeface="Noto Symbol"/>
              <a:buChar char="■"/>
              <a:defRPr/>
            </a:lvl5pPr>
            <a:lvl6pPr indent="-317500" lvl="5" marL="2743200" marR="0" rtl="0" algn="l">
              <a:spcBef>
                <a:spcPts val="400"/>
              </a:spcBef>
              <a:spcAft>
                <a:spcPts val="0"/>
              </a:spcAft>
              <a:buClr>
                <a:srgbClr val="0000D4"/>
              </a:buClr>
              <a:buSzPts val="1400"/>
              <a:buFont typeface="Noto Symbol"/>
              <a:buChar char="■"/>
              <a:defRPr/>
            </a:lvl6pPr>
            <a:lvl7pPr indent="-317500" lvl="6" marL="3200400" marR="0" rtl="0" algn="l">
              <a:spcBef>
                <a:spcPts val="400"/>
              </a:spcBef>
              <a:spcAft>
                <a:spcPts val="0"/>
              </a:spcAft>
              <a:buClr>
                <a:srgbClr val="0000D4"/>
              </a:buClr>
              <a:buSzPts val="1400"/>
              <a:buFont typeface="Noto Symbol"/>
              <a:buChar char="■"/>
              <a:defRPr/>
            </a:lvl7pPr>
            <a:lvl8pPr indent="-317500" lvl="7" marL="3657600" marR="0" rtl="0" algn="l">
              <a:spcBef>
                <a:spcPts val="400"/>
              </a:spcBef>
              <a:spcAft>
                <a:spcPts val="0"/>
              </a:spcAft>
              <a:buClr>
                <a:srgbClr val="0000D4"/>
              </a:buClr>
              <a:buSzPts val="1400"/>
              <a:buFont typeface="Noto Symbol"/>
              <a:buChar char="■"/>
              <a:defRPr/>
            </a:lvl8pPr>
            <a:lvl9pPr indent="-317500" lvl="8" marL="4114800" marR="0" rtl="0" algn="l">
              <a:spcBef>
                <a:spcPts val="400"/>
              </a:spcBef>
              <a:spcAft>
                <a:spcPts val="0"/>
              </a:spcAft>
              <a:buClr>
                <a:srgbClr val="0000D4"/>
              </a:buClr>
              <a:buSzPts val="1400"/>
              <a:buFont typeface="Noto Symbol"/>
              <a:buChar char="■"/>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stretch>
            <a:fillRect b="0" l="0" r="0" t="0"/>
          </a:stretch>
        </a:blipFill>
      </p:bgPr>
    </p:bg>
    <p:spTree>
      <p:nvGrpSpPr>
        <p:cNvPr id="74" name="Shape 74"/>
        <p:cNvGrpSpPr/>
        <p:nvPr/>
      </p:nvGrpSpPr>
      <p:grpSpPr>
        <a:xfrm>
          <a:off x="0" y="0"/>
          <a:ext cx="0" cy="0"/>
          <a:chOff x="0" y="0"/>
          <a:chExt cx="0" cy="0"/>
        </a:xfrm>
      </p:grpSpPr>
      <p:sp>
        <p:nvSpPr>
          <p:cNvPr id="75" name="Google Shape;75;p12"/>
          <p:cNvSpPr txBox="1"/>
          <p:nvPr>
            <p:ph type="title"/>
          </p:nvPr>
        </p:nvSpPr>
        <p:spPr>
          <a:xfrm>
            <a:off x="1371600" y="152400"/>
            <a:ext cx="7467600" cy="12192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0" marR="0" rtl="0" algn="l">
              <a:spcBef>
                <a:spcPts val="0"/>
              </a:spcBef>
              <a:spcAft>
                <a:spcPts val="0"/>
              </a:spcAft>
              <a:buSzPts val="1400"/>
              <a:buChar char="○"/>
              <a:defRPr/>
            </a:lvl2pPr>
            <a:lvl3pPr indent="-88900" lvl="2" marL="0" marR="0" rtl="0" algn="l">
              <a:spcBef>
                <a:spcPts val="0"/>
              </a:spcBef>
              <a:spcAft>
                <a:spcPts val="0"/>
              </a:spcAft>
              <a:buSzPts val="1400"/>
              <a:buChar char="■"/>
              <a:defRPr/>
            </a:lvl3pPr>
            <a:lvl4pPr indent="-88900" lvl="3" marL="0" marR="0" rtl="0" algn="l">
              <a:spcBef>
                <a:spcPts val="0"/>
              </a:spcBef>
              <a:spcAft>
                <a:spcPts val="0"/>
              </a:spcAft>
              <a:buSzPts val="1400"/>
              <a:buChar char="●"/>
              <a:defRPr/>
            </a:lvl4pPr>
            <a:lvl5pPr indent="-88900" lvl="4" marL="0" marR="0" rtl="0" algn="l">
              <a:spcBef>
                <a:spcPts val="0"/>
              </a:spcBef>
              <a:spcAft>
                <a:spcPts val="0"/>
              </a:spcAft>
              <a:buSzPts val="1400"/>
              <a:buChar char="○"/>
              <a:defRPr/>
            </a:lvl5pPr>
            <a:lvl6pPr indent="-88900" lvl="5" marL="457200" marR="0" rtl="0" algn="l">
              <a:spcBef>
                <a:spcPts val="0"/>
              </a:spcBef>
              <a:spcAft>
                <a:spcPts val="0"/>
              </a:spcAft>
              <a:buSzPts val="1400"/>
              <a:buChar char="■"/>
              <a:defRPr/>
            </a:lvl6pPr>
            <a:lvl7pPr indent="-88900" lvl="6" marL="914400" marR="0" rtl="0" algn="l">
              <a:spcBef>
                <a:spcPts val="0"/>
              </a:spcBef>
              <a:spcAft>
                <a:spcPts val="0"/>
              </a:spcAft>
              <a:buSzPts val="1400"/>
              <a:buChar char="●"/>
              <a:defRPr/>
            </a:lvl7pPr>
            <a:lvl8pPr indent="-88900" lvl="7" marL="1371600" marR="0" rtl="0" algn="l">
              <a:spcBef>
                <a:spcPts val="0"/>
              </a:spcBef>
              <a:spcAft>
                <a:spcPts val="0"/>
              </a:spcAft>
              <a:buSzPts val="1400"/>
              <a:buChar char="○"/>
              <a:defRPr/>
            </a:lvl8pPr>
            <a:lvl9pPr indent="-88900" lvl="8" marL="1828800" marR="0" rtl="0" algn="l">
              <a:spcBef>
                <a:spcPts val="0"/>
              </a:spcBef>
              <a:spcAft>
                <a:spcPts val="0"/>
              </a:spcAft>
              <a:buSzPts val="1400"/>
              <a:buChar char="■"/>
              <a:defRPr/>
            </a:lvl9pPr>
          </a:lstStyle>
          <a:p/>
        </p:txBody>
      </p:sp>
      <p:sp>
        <p:nvSpPr>
          <p:cNvPr id="76" name="Google Shape;76;p12"/>
          <p:cNvSpPr txBox="1"/>
          <p:nvPr>
            <p:ph idx="1" type="body"/>
          </p:nvPr>
        </p:nvSpPr>
        <p:spPr>
          <a:xfrm>
            <a:off x="228600" y="1676400"/>
            <a:ext cx="8610600" cy="48768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640"/>
              </a:spcBef>
              <a:spcAft>
                <a:spcPts val="0"/>
              </a:spcAft>
              <a:buClr>
                <a:srgbClr val="0000D4"/>
              </a:buClr>
              <a:buSzPts val="1400"/>
              <a:buFont typeface="Noto Symbol"/>
              <a:buChar char="■"/>
              <a:defRPr/>
            </a:lvl1pPr>
            <a:lvl2pPr indent="-317500" lvl="1" marL="914400" marR="0" rtl="0" algn="l">
              <a:spcBef>
                <a:spcPts val="560"/>
              </a:spcBef>
              <a:spcAft>
                <a:spcPts val="0"/>
              </a:spcAft>
              <a:buClr>
                <a:srgbClr val="0000D4"/>
              </a:buClr>
              <a:buSzPts val="1400"/>
              <a:buFont typeface="Noto Symbol"/>
              <a:buChar char="■"/>
              <a:defRPr/>
            </a:lvl2pPr>
            <a:lvl3pPr indent="-317500" lvl="2" marL="1371600" marR="0" rtl="0" algn="l">
              <a:spcBef>
                <a:spcPts val="480"/>
              </a:spcBef>
              <a:spcAft>
                <a:spcPts val="0"/>
              </a:spcAft>
              <a:buClr>
                <a:srgbClr val="0000D4"/>
              </a:buClr>
              <a:buSzPts val="1400"/>
              <a:buFont typeface="Noto Symbol"/>
              <a:buChar char="■"/>
              <a:defRPr/>
            </a:lvl3pPr>
            <a:lvl4pPr indent="-317500" lvl="3" marL="1828800" marR="0" rtl="0" algn="l">
              <a:spcBef>
                <a:spcPts val="400"/>
              </a:spcBef>
              <a:spcAft>
                <a:spcPts val="0"/>
              </a:spcAft>
              <a:buClr>
                <a:srgbClr val="0000D4"/>
              </a:buClr>
              <a:buSzPts val="1400"/>
              <a:buFont typeface="Noto Symbol"/>
              <a:buChar char="■"/>
              <a:defRPr/>
            </a:lvl4pPr>
            <a:lvl5pPr indent="-317500" lvl="4" marL="2286000" marR="0" rtl="0" algn="l">
              <a:spcBef>
                <a:spcPts val="400"/>
              </a:spcBef>
              <a:spcAft>
                <a:spcPts val="0"/>
              </a:spcAft>
              <a:buClr>
                <a:srgbClr val="0000D4"/>
              </a:buClr>
              <a:buSzPts val="1400"/>
              <a:buFont typeface="Noto Symbol"/>
              <a:buChar char="■"/>
              <a:defRPr/>
            </a:lvl5pPr>
            <a:lvl6pPr indent="-317500" lvl="5" marL="2743200" marR="0" rtl="0" algn="l">
              <a:spcBef>
                <a:spcPts val="400"/>
              </a:spcBef>
              <a:spcAft>
                <a:spcPts val="0"/>
              </a:spcAft>
              <a:buClr>
                <a:srgbClr val="0000D4"/>
              </a:buClr>
              <a:buSzPts val="1400"/>
              <a:buFont typeface="Noto Symbol"/>
              <a:buChar char="■"/>
              <a:defRPr/>
            </a:lvl6pPr>
            <a:lvl7pPr indent="-317500" lvl="6" marL="3200400" marR="0" rtl="0" algn="l">
              <a:spcBef>
                <a:spcPts val="400"/>
              </a:spcBef>
              <a:spcAft>
                <a:spcPts val="0"/>
              </a:spcAft>
              <a:buClr>
                <a:srgbClr val="0000D4"/>
              </a:buClr>
              <a:buSzPts val="1400"/>
              <a:buFont typeface="Noto Symbol"/>
              <a:buChar char="■"/>
              <a:defRPr/>
            </a:lvl7pPr>
            <a:lvl8pPr indent="-317500" lvl="7" marL="3657600" marR="0" rtl="0" algn="l">
              <a:spcBef>
                <a:spcPts val="400"/>
              </a:spcBef>
              <a:spcAft>
                <a:spcPts val="0"/>
              </a:spcAft>
              <a:buClr>
                <a:srgbClr val="0000D4"/>
              </a:buClr>
              <a:buSzPts val="1400"/>
              <a:buFont typeface="Noto Symbol"/>
              <a:buChar char="■"/>
              <a:defRPr/>
            </a:lvl8pPr>
            <a:lvl9pPr indent="-317500" lvl="8" marL="4114800" marR="0" rtl="0" algn="l">
              <a:spcBef>
                <a:spcPts val="400"/>
              </a:spcBef>
              <a:spcAft>
                <a:spcPts val="0"/>
              </a:spcAft>
              <a:buClr>
                <a:srgbClr val="0000D4"/>
              </a:buClr>
              <a:buSzPts val="1400"/>
              <a:buFont typeface="Noto Symbol"/>
              <a:buChar char="■"/>
              <a:defRPr/>
            </a:lvl9pPr>
          </a:lstStyle>
          <a:p/>
        </p:txBody>
      </p:sp>
      <p:sp>
        <p:nvSpPr>
          <p:cNvPr id="77" name="Google Shape;77;p12"/>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8" name="Google Shape;78;p12"/>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9" name="Google Shape;79;p12"/>
          <p:cNvSpPr txBox="1"/>
          <p:nvPr>
            <p:ph idx="12" type="sldNum"/>
          </p:nvPr>
        </p:nvSpPr>
        <p:spPr>
          <a:xfrm>
            <a:off x="6553200" y="6245225"/>
            <a:ext cx="2133600" cy="476250"/>
          </a:xfrm>
          <a:prstGeom prst="rect">
            <a:avLst/>
          </a:prstGeom>
          <a:noFill/>
          <a:ln>
            <a:noFill/>
          </a:ln>
        </p:spPr>
        <p:txBody>
          <a:bodyPr anchorCtr="0" anchor="t" bIns="91425" lIns="91425" spcFirstLastPara="1" rIns="91425" wrap="square" tIns="91425">
            <a:noAutofit/>
          </a:bodyPr>
          <a:lstStyle>
            <a:lvl1pPr indent="0" lvl="0" marL="0" marR="0" rtl="0" algn="r">
              <a:buNone/>
              <a:defRPr/>
            </a:lvl1pPr>
            <a:lvl2pPr indent="0" lvl="1" marL="0" marR="0" rtl="0" algn="r">
              <a:buNone/>
              <a:defRPr/>
            </a:lvl2pPr>
            <a:lvl3pPr indent="0" lvl="2" marL="0" marR="0" rtl="0" algn="r">
              <a:buNone/>
              <a:defRPr/>
            </a:lvl3pPr>
            <a:lvl4pPr indent="0" lvl="3" marL="0" marR="0" rtl="0" algn="r">
              <a:buNone/>
              <a:defRPr/>
            </a:lvl4pPr>
            <a:lvl5pPr indent="0" lvl="4" marL="0" marR="0" rtl="0" algn="r">
              <a:buNone/>
              <a:defRPr/>
            </a:lvl5pPr>
            <a:lvl6pPr indent="0" lvl="5" marL="0" marR="0" rtl="0" algn="r">
              <a:buNone/>
              <a:defRPr/>
            </a:lvl6pPr>
            <a:lvl7pPr indent="0" lvl="6" marL="0" marR="0" rtl="0" algn="r">
              <a:buNone/>
              <a:defRPr/>
            </a:lvl7pPr>
            <a:lvl8pPr indent="0" lvl="7" marL="0" marR="0" rtl="0" algn="r">
              <a:buNone/>
              <a:defRPr/>
            </a:lvl8pPr>
            <a:lvl9pPr indent="0" lvl="8" marL="0" marR="0" rtl="0" algn="r">
              <a:buNone/>
              <a:defRPr/>
            </a:lvl9pPr>
          </a:lstStyle>
          <a:p>
            <a:pPr indent="-88900" lvl="0" marL="0" rtl="0" algn="r">
              <a:spcBef>
                <a:spcPts val="0"/>
              </a:spcBef>
              <a:spcAft>
                <a:spcPts val="0"/>
              </a:spcAft>
              <a:buSzPts val="1400"/>
              <a:buChar char="●"/>
            </a:pPr>
            <a:r>
              <a:t/>
            </a:r>
            <a:endParaRPr/>
          </a:p>
          <a:p>
            <a:pPr indent="-88900" lvl="1" marL="0" rtl="0" algn="l">
              <a:spcBef>
                <a:spcPts val="0"/>
              </a:spcBef>
              <a:spcAft>
                <a:spcPts val="0"/>
              </a:spcAft>
              <a:buSzPts val="1400"/>
              <a:buChar char="○"/>
            </a:pPr>
            <a:r>
              <a:t/>
            </a:r>
            <a:endParaRPr/>
          </a:p>
          <a:p>
            <a:pPr indent="-88900" lvl="2" marL="0" rtl="0" algn="l">
              <a:spcBef>
                <a:spcPts val="0"/>
              </a:spcBef>
              <a:spcAft>
                <a:spcPts val="0"/>
              </a:spcAft>
              <a:buSzPts val="1400"/>
              <a:buChar char="■"/>
            </a:pPr>
            <a:r>
              <a:t/>
            </a:r>
            <a:endParaRPr/>
          </a:p>
          <a:p>
            <a:pPr indent="-88900" lvl="3" marL="0" rtl="0" algn="l">
              <a:spcBef>
                <a:spcPts val="0"/>
              </a:spcBef>
              <a:spcAft>
                <a:spcPts val="0"/>
              </a:spcAft>
              <a:buSzPts val="1400"/>
              <a:buChar char="●"/>
            </a:pPr>
            <a:r>
              <a:t/>
            </a:r>
            <a:endParaRPr/>
          </a:p>
          <a:p>
            <a:pPr indent="-88900" lvl="4" marL="0" rtl="0" algn="l">
              <a:spcBef>
                <a:spcPts val="0"/>
              </a:spcBef>
              <a:spcAft>
                <a:spcPts val="0"/>
              </a:spcAft>
              <a:buSzPts val="1400"/>
              <a:buChar char="○"/>
            </a:pPr>
            <a:r>
              <a:t/>
            </a:r>
            <a:endParaRPr/>
          </a:p>
          <a:p>
            <a:pPr indent="-88900" lvl="5" marL="0" rtl="0" algn="l">
              <a:spcBef>
                <a:spcPts val="0"/>
              </a:spcBef>
              <a:spcAft>
                <a:spcPts val="0"/>
              </a:spcAft>
              <a:buSzPts val="1400"/>
              <a:buChar char="■"/>
            </a:pPr>
            <a:r>
              <a:t/>
            </a:r>
            <a:endParaRPr/>
          </a:p>
          <a:p>
            <a:pPr indent="-88900" lvl="6" marL="0" rtl="0" algn="l">
              <a:spcBef>
                <a:spcPts val="0"/>
              </a:spcBef>
              <a:spcAft>
                <a:spcPts val="0"/>
              </a:spcAft>
              <a:buSzPts val="1400"/>
              <a:buChar char="●"/>
            </a:pPr>
            <a:r>
              <a:t/>
            </a:r>
            <a:endParaRPr/>
          </a:p>
          <a:p>
            <a:pPr indent="-88900" lvl="7" marL="0" rtl="0" algn="l">
              <a:spcBef>
                <a:spcPts val="0"/>
              </a:spcBef>
              <a:spcAft>
                <a:spcPts val="0"/>
              </a:spcAft>
              <a:buSzPts val="1400"/>
              <a:buChar char="○"/>
            </a:pPr>
            <a:r>
              <a:t/>
            </a:r>
            <a:endParaRPr/>
          </a:p>
          <a:p>
            <a:pPr indent="-88900" lvl="8" marL="0" rtl="0" algn="l">
              <a:spcBef>
                <a:spcPts val="0"/>
              </a:spcBef>
              <a:spcAft>
                <a:spcPts val="0"/>
              </a:spcAft>
              <a:buSzPts val="1400"/>
              <a:buChar char="■"/>
            </a:pPr>
            <a:r>
              <a:t/>
            </a:r>
            <a:endParaRPr/>
          </a:p>
        </p:txBody>
      </p:sp>
    </p:spTree>
  </p:cSld>
  <p:clrMap accent1="accent1" accent2="accent2" accent3="accent3" accent4="accent4" accent5="accent5" accent6="accent6" bg1="lt1" bg2="dk2" tx1="dk1" tx2="lt2" folHlink="folHlink" hlink="hlink"/>
  <p:sldLayoutIdLst>
    <p:sldLayoutId id="214748365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4.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9.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6.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10.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8.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5.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1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14.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 Id="rId3" Type="http://schemas.openxmlformats.org/officeDocument/2006/relationships/hyperlink" Target="http://www.chem4kids.com/files/atom_electron.html" TargetMode="External"/><Relationship Id="rId4" Type="http://schemas.openxmlformats.org/officeDocument/2006/relationships/hyperlink" Target="http://www.chem4kids.com/files/elem_pertable.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 Id="rId3" Type="http://schemas.openxmlformats.org/officeDocument/2006/relationships/hyperlink" Target="http://www.chem4kids.com/files/elem_transmetal.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ctrTitle"/>
          </p:nvPr>
        </p:nvSpPr>
        <p:spPr>
          <a:xfrm>
            <a:off x="228600" y="3886200"/>
            <a:ext cx="8610600" cy="99853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Comic Sans MS"/>
              <a:buNone/>
            </a:pPr>
            <a:r>
              <a:rPr b="1" i="0" lang="en-US" sz="4400" u="none" cap="none" strike="noStrike">
                <a:solidFill>
                  <a:schemeClr val="dk1"/>
                </a:solidFill>
                <a:latin typeface="Comic Sans MS"/>
                <a:ea typeface="Comic Sans MS"/>
                <a:cs typeface="Comic Sans MS"/>
                <a:sym typeface="Comic Sans MS"/>
              </a:rPr>
              <a:t>The Periodic Table</a:t>
            </a:r>
            <a:endParaRPr/>
          </a:p>
        </p:txBody>
      </p:sp>
      <p:sp>
        <p:nvSpPr>
          <p:cNvPr id="91" name="Google Shape;91;p14"/>
          <p:cNvSpPr txBox="1"/>
          <p:nvPr>
            <p:ph idx="1" type="subTitle"/>
          </p:nvPr>
        </p:nvSpPr>
        <p:spPr>
          <a:xfrm>
            <a:off x="228600" y="4953000"/>
            <a:ext cx="8610600" cy="838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D4"/>
              </a:buClr>
              <a:buFont typeface="Noto Symbol"/>
              <a:buNone/>
            </a:pPr>
            <a:r>
              <a:rPr b="1" i="0" lang="en-US" sz="3200" u="none" cap="none" strike="noStrike">
                <a:solidFill>
                  <a:schemeClr val="dk1"/>
                </a:solidFill>
                <a:latin typeface="Comic Sans MS"/>
                <a:ea typeface="Comic Sans MS"/>
                <a:cs typeface="Comic Sans MS"/>
                <a:sym typeface="Comic Sans MS"/>
              </a:rPr>
              <a:t>How the periodic table is put together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descr="76" id="148" name="Google Shape;148;p23"/>
          <p:cNvPicPr preferRelativeResize="0"/>
          <p:nvPr/>
        </p:nvPicPr>
        <p:blipFill rotWithShape="1">
          <a:blip r:embed="rId3">
            <a:alphaModFix/>
          </a:blip>
          <a:srcRect b="0" l="0" r="0" t="0"/>
          <a:stretch/>
        </p:blipFill>
        <p:spPr>
          <a:xfrm>
            <a:off x="495300" y="2057400"/>
            <a:ext cx="8153400" cy="4157662"/>
          </a:xfrm>
          <a:prstGeom prst="rect">
            <a:avLst/>
          </a:prstGeom>
          <a:noFill/>
          <a:ln>
            <a:noFill/>
          </a:ln>
        </p:spPr>
      </p:pic>
      <p:sp>
        <p:nvSpPr>
          <p:cNvPr id="149" name="Google Shape;149;p23"/>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What do all the numbers mean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descr="pt_whole" id="154" name="Google Shape;154;p24"/>
          <p:cNvPicPr preferRelativeResize="0"/>
          <p:nvPr/>
        </p:nvPicPr>
        <p:blipFill rotWithShape="1">
          <a:blip r:embed="rId3">
            <a:alphaModFix/>
          </a:blip>
          <a:srcRect b="0" l="0" r="0" t="0"/>
          <a:stretch/>
        </p:blipFill>
        <p:spPr>
          <a:xfrm>
            <a:off x="457200" y="1828800"/>
            <a:ext cx="8229600" cy="4457700"/>
          </a:xfrm>
          <a:prstGeom prst="rect">
            <a:avLst/>
          </a:prstGeom>
          <a:noFill/>
          <a:ln>
            <a:noFill/>
          </a:ln>
        </p:spPr>
      </p:pic>
      <p:sp>
        <p:nvSpPr>
          <p:cNvPr id="155" name="Google Shape;155;p24"/>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Font typeface="Comic Sans MS"/>
              <a:buNone/>
            </a:pPr>
            <a:r>
              <a:rPr b="1" i="0" lang="en-US" sz="3600" u="none" cap="none" strike="noStrike">
                <a:solidFill>
                  <a:schemeClr val="lt1"/>
                </a:solidFill>
                <a:latin typeface="Comic Sans MS"/>
                <a:ea typeface="Comic Sans MS"/>
                <a:cs typeface="Comic Sans MS"/>
                <a:sym typeface="Comic Sans MS"/>
              </a:rPr>
              <a:t>Other than periods and groups, the table is divided into families.</a:t>
            </a:r>
            <a:endParaRPr/>
          </a:p>
        </p:txBody>
      </p:sp>
      <p:sp>
        <p:nvSpPr>
          <p:cNvPr id="156" name="Google Shape;156;p24"/>
          <p:cNvSpPr txBox="1"/>
          <p:nvPr/>
        </p:nvSpPr>
        <p:spPr>
          <a:xfrm>
            <a:off x="609600" y="63246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pic>
        <p:nvPicPr>
          <p:cNvPr descr="pt_Gr1" id="161" name="Google Shape;161;p25"/>
          <p:cNvPicPr preferRelativeResize="0"/>
          <p:nvPr/>
        </p:nvPicPr>
        <p:blipFill rotWithShape="1">
          <a:blip r:embed="rId3">
            <a:alphaModFix/>
          </a:blip>
          <a:srcRect b="0" l="0" r="0" t="0"/>
          <a:stretch/>
        </p:blipFill>
        <p:spPr>
          <a:xfrm>
            <a:off x="304800" y="1600200"/>
            <a:ext cx="1138237" cy="4800600"/>
          </a:xfrm>
          <a:prstGeom prst="rect">
            <a:avLst/>
          </a:prstGeom>
          <a:noFill/>
          <a:ln>
            <a:noFill/>
          </a:ln>
        </p:spPr>
      </p:pic>
      <p:pic>
        <p:nvPicPr>
          <p:cNvPr descr="pt_whole" id="162" name="Google Shape;162;p25"/>
          <p:cNvPicPr preferRelativeResize="0"/>
          <p:nvPr/>
        </p:nvPicPr>
        <p:blipFill rotWithShape="1">
          <a:blip r:embed="rId4">
            <a:alphaModFix/>
          </a:blip>
          <a:srcRect b="0" l="0" r="0" t="0"/>
          <a:stretch/>
        </p:blipFill>
        <p:spPr>
          <a:xfrm>
            <a:off x="4876800" y="2895600"/>
            <a:ext cx="3886200" cy="2105025"/>
          </a:xfrm>
          <a:prstGeom prst="rect">
            <a:avLst/>
          </a:prstGeom>
          <a:noFill/>
          <a:ln>
            <a:noFill/>
          </a:ln>
        </p:spPr>
      </p:pic>
      <p:sp>
        <p:nvSpPr>
          <p:cNvPr id="163" name="Google Shape;163;p25"/>
          <p:cNvSpPr txBox="1"/>
          <p:nvPr/>
        </p:nvSpPr>
        <p:spPr>
          <a:xfrm>
            <a:off x="1371600" y="1830387"/>
            <a:ext cx="3200400" cy="37861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very reactive </a:t>
            </a:r>
            <a:r>
              <a:rPr b="1" i="0" lang="en-US" sz="2400" u="sng" cap="none" strike="noStrike">
                <a:solidFill>
                  <a:schemeClr val="accent2"/>
                </a:solidFill>
                <a:latin typeface="Arial"/>
                <a:ea typeface="Arial"/>
                <a:cs typeface="Arial"/>
                <a:sym typeface="Arial"/>
              </a:rPr>
              <a:t>metals</a:t>
            </a:r>
            <a:r>
              <a:rPr b="0" i="0" lang="en-US" sz="2400" u="none" cap="none" strike="noStrike">
                <a:solidFill>
                  <a:schemeClr val="accent2"/>
                </a:solidFill>
                <a:latin typeface="Arial"/>
                <a:ea typeface="Arial"/>
                <a:cs typeface="Arial"/>
                <a:sym typeface="Arial"/>
              </a:rPr>
              <a:t> that do not occur freely in nature </a:t>
            </a:r>
            <a:endParaRPr/>
          </a:p>
          <a:p>
            <a:pPr indent="0" lvl="0" marL="0" marR="0" rtl="0" algn="l">
              <a:lnSpc>
                <a:spcPct val="100000"/>
              </a:lnSpc>
              <a:spcBef>
                <a:spcPts val="120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malleable, ductile, good conductors of heat and electricity.</a:t>
            </a:r>
            <a:endParaRPr/>
          </a:p>
          <a:p>
            <a:pPr indent="0" lvl="0" marL="0" marR="0" rtl="0" algn="l">
              <a:lnSpc>
                <a:spcPct val="100000"/>
              </a:lnSpc>
              <a:spcBef>
                <a:spcPts val="120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can explode if they are exposed to water </a:t>
            </a:r>
            <a:endParaRPr/>
          </a:p>
        </p:txBody>
      </p:sp>
      <p:sp>
        <p:nvSpPr>
          <p:cNvPr id="164" name="Google Shape;164;p25"/>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000" u="none" cap="none" strike="noStrike">
                <a:solidFill>
                  <a:schemeClr val="lt1"/>
                </a:solidFill>
                <a:latin typeface="Arial"/>
                <a:ea typeface="Arial"/>
                <a:cs typeface="Arial"/>
                <a:sym typeface="Arial"/>
              </a:rPr>
              <a:t>ALKALI METALS</a:t>
            </a:r>
            <a:endParaRPr/>
          </a:p>
        </p:txBody>
      </p:sp>
      <p:sp>
        <p:nvSpPr>
          <p:cNvPr id="165" name="Google Shape;165;p25"/>
          <p:cNvSpPr txBox="1"/>
          <p:nvPr/>
        </p:nvSpPr>
        <p:spPr>
          <a:xfrm>
            <a:off x="609600" y="63246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descr="ptalkalineearthmetals" id="170" name="Google Shape;170;p26"/>
          <p:cNvPicPr preferRelativeResize="0"/>
          <p:nvPr/>
        </p:nvPicPr>
        <p:blipFill rotWithShape="1">
          <a:blip r:embed="rId3">
            <a:alphaModFix/>
          </a:blip>
          <a:srcRect b="0" l="0" r="0" t="0"/>
          <a:stretch/>
        </p:blipFill>
        <p:spPr>
          <a:xfrm>
            <a:off x="304800" y="1295400"/>
            <a:ext cx="1239837" cy="5257800"/>
          </a:xfrm>
          <a:prstGeom prst="rect">
            <a:avLst/>
          </a:prstGeom>
          <a:noFill/>
          <a:ln>
            <a:noFill/>
          </a:ln>
        </p:spPr>
      </p:pic>
      <p:pic>
        <p:nvPicPr>
          <p:cNvPr descr="pt_whole" id="171" name="Google Shape;171;p26"/>
          <p:cNvPicPr preferRelativeResize="0"/>
          <p:nvPr/>
        </p:nvPicPr>
        <p:blipFill rotWithShape="1">
          <a:blip r:embed="rId4">
            <a:alphaModFix/>
          </a:blip>
          <a:srcRect b="0" l="0" r="0" t="0"/>
          <a:stretch/>
        </p:blipFill>
        <p:spPr>
          <a:xfrm>
            <a:off x="4038600" y="2514600"/>
            <a:ext cx="4800600" cy="2600325"/>
          </a:xfrm>
          <a:prstGeom prst="rect">
            <a:avLst/>
          </a:prstGeom>
          <a:noFill/>
          <a:ln>
            <a:noFill/>
          </a:ln>
        </p:spPr>
      </p:pic>
      <p:sp>
        <p:nvSpPr>
          <p:cNvPr id="172" name="Google Shape;172;p26"/>
          <p:cNvSpPr txBox="1"/>
          <p:nvPr/>
        </p:nvSpPr>
        <p:spPr>
          <a:xfrm>
            <a:off x="1371600" y="1757362"/>
            <a:ext cx="2743200" cy="41862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800"/>
              <a:buFont typeface="Arial"/>
              <a:buChar char="•"/>
            </a:pPr>
            <a:r>
              <a:rPr b="1" i="0" lang="en-US" sz="2800" u="sng" cap="none" strike="noStrike">
                <a:solidFill>
                  <a:schemeClr val="accent2"/>
                </a:solidFill>
                <a:latin typeface="Arial"/>
                <a:ea typeface="Arial"/>
                <a:cs typeface="Arial"/>
                <a:sym typeface="Arial"/>
              </a:rPr>
              <a:t>metals</a:t>
            </a:r>
            <a:endParaRPr/>
          </a:p>
          <a:p>
            <a:pPr indent="0" lvl="0" marL="0" marR="0" rtl="0" algn="l">
              <a:lnSpc>
                <a:spcPct val="100000"/>
              </a:lnSpc>
              <a:spcBef>
                <a:spcPts val="1400"/>
              </a:spcBef>
              <a:spcAft>
                <a:spcPts val="0"/>
              </a:spcAft>
              <a:buClr>
                <a:schemeClr val="accent2"/>
              </a:buClr>
              <a:buSzPts val="2800"/>
              <a:buFont typeface="Arial"/>
              <a:buChar char="•"/>
            </a:pPr>
            <a:r>
              <a:rPr b="0" i="0" lang="en-US" sz="2800" u="none" cap="none" strike="noStrike">
                <a:solidFill>
                  <a:schemeClr val="accent2"/>
                </a:solidFill>
                <a:latin typeface="Arial"/>
                <a:ea typeface="Arial"/>
                <a:cs typeface="Arial"/>
                <a:sym typeface="Arial"/>
              </a:rPr>
              <a:t>very reactive (less than Alkali metals)</a:t>
            </a:r>
            <a:endParaRPr/>
          </a:p>
          <a:p>
            <a:pPr indent="0" lvl="0" marL="0" marR="0" rtl="0" algn="l">
              <a:lnSpc>
                <a:spcPct val="100000"/>
              </a:lnSpc>
              <a:spcBef>
                <a:spcPts val="1400"/>
              </a:spcBef>
              <a:spcAft>
                <a:spcPts val="0"/>
              </a:spcAft>
              <a:buClr>
                <a:schemeClr val="accent2"/>
              </a:buClr>
              <a:buSzPts val="2800"/>
              <a:buFont typeface="Arial"/>
              <a:buChar char="•"/>
            </a:pPr>
            <a:r>
              <a:rPr b="0" i="0" lang="en-US" sz="2800" u="none" cap="none" strike="noStrike">
                <a:solidFill>
                  <a:schemeClr val="accent2"/>
                </a:solidFill>
                <a:latin typeface="Arial"/>
                <a:ea typeface="Arial"/>
                <a:cs typeface="Arial"/>
                <a:sym typeface="Arial"/>
              </a:rPr>
              <a:t>Harder, denser than group 1</a:t>
            </a:r>
            <a:endParaRPr/>
          </a:p>
          <a:p>
            <a:pPr indent="0" lvl="0" marL="0" marR="0" rtl="0" algn="l">
              <a:lnSpc>
                <a:spcPct val="100000"/>
              </a:lnSpc>
              <a:spcBef>
                <a:spcPts val="1400"/>
              </a:spcBef>
              <a:spcAft>
                <a:spcPts val="0"/>
              </a:spcAft>
              <a:buClr>
                <a:schemeClr val="accent2"/>
              </a:buClr>
              <a:buSzPts val="2800"/>
              <a:buFont typeface="Arial"/>
              <a:buChar char="•"/>
            </a:pPr>
            <a:r>
              <a:rPr b="0" i="0" lang="en-US" sz="2800" u="none" cap="none" strike="noStrike">
                <a:solidFill>
                  <a:schemeClr val="accent2"/>
                </a:solidFill>
                <a:latin typeface="Arial"/>
                <a:ea typeface="Arial"/>
                <a:cs typeface="Arial"/>
                <a:sym typeface="Arial"/>
              </a:rPr>
              <a:t>not found free in nature </a:t>
            </a:r>
            <a:endParaRPr/>
          </a:p>
        </p:txBody>
      </p:sp>
      <p:sp>
        <p:nvSpPr>
          <p:cNvPr id="173" name="Google Shape;173;p26"/>
          <p:cNvSpPr txBox="1"/>
          <p:nvPr/>
        </p:nvSpPr>
        <p:spPr>
          <a:xfrm>
            <a:off x="304800" y="381000"/>
            <a:ext cx="29718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74" name="Google Shape;174;p26"/>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3600" u="none" cap="none" strike="noStrike">
                <a:solidFill>
                  <a:schemeClr val="lt1"/>
                </a:solidFill>
                <a:latin typeface="Arial"/>
                <a:ea typeface="Arial"/>
                <a:cs typeface="Arial"/>
                <a:sym typeface="Arial"/>
              </a:rPr>
              <a:t>ALKLINE EARTH METALS</a:t>
            </a:r>
            <a:endParaRPr/>
          </a:p>
        </p:txBody>
      </p:sp>
      <p:sp>
        <p:nvSpPr>
          <p:cNvPr id="175" name="Google Shape;175;p26"/>
          <p:cNvSpPr txBox="1"/>
          <p:nvPr/>
        </p:nvSpPr>
        <p:spPr>
          <a:xfrm>
            <a:off x="609600" y="63246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pic>
        <p:nvPicPr>
          <p:cNvPr descr="pt_transitionmetals" id="180" name="Google Shape;180;p27"/>
          <p:cNvPicPr preferRelativeResize="0"/>
          <p:nvPr/>
        </p:nvPicPr>
        <p:blipFill rotWithShape="1">
          <a:blip r:embed="rId3">
            <a:alphaModFix/>
          </a:blip>
          <a:srcRect b="0" l="0" r="0" t="0"/>
          <a:stretch/>
        </p:blipFill>
        <p:spPr>
          <a:xfrm>
            <a:off x="0" y="3810000"/>
            <a:ext cx="4038600" cy="1682750"/>
          </a:xfrm>
          <a:prstGeom prst="rect">
            <a:avLst/>
          </a:prstGeom>
          <a:noFill/>
          <a:ln>
            <a:noFill/>
          </a:ln>
        </p:spPr>
      </p:pic>
      <p:pic>
        <p:nvPicPr>
          <p:cNvPr descr="pt_whole" id="181" name="Google Shape;181;p27"/>
          <p:cNvPicPr preferRelativeResize="0"/>
          <p:nvPr/>
        </p:nvPicPr>
        <p:blipFill rotWithShape="1">
          <a:blip r:embed="rId4">
            <a:alphaModFix/>
          </a:blip>
          <a:srcRect b="0" l="0" r="0" t="0"/>
          <a:stretch/>
        </p:blipFill>
        <p:spPr>
          <a:xfrm>
            <a:off x="457200" y="1516062"/>
            <a:ext cx="3686175" cy="1997075"/>
          </a:xfrm>
          <a:prstGeom prst="rect">
            <a:avLst/>
          </a:prstGeom>
          <a:noFill/>
          <a:ln>
            <a:noFill/>
          </a:ln>
        </p:spPr>
      </p:pic>
      <p:sp>
        <p:nvSpPr>
          <p:cNvPr id="182" name="Google Shape;182;p27"/>
          <p:cNvSpPr txBox="1"/>
          <p:nvPr/>
        </p:nvSpPr>
        <p:spPr>
          <a:xfrm>
            <a:off x="4648200" y="1981200"/>
            <a:ext cx="4038600" cy="4400550"/>
          </a:xfrm>
          <a:prstGeom prst="rect">
            <a:avLst/>
          </a:prstGeom>
          <a:noFill/>
          <a:ln>
            <a:noFill/>
          </a:ln>
        </p:spPr>
        <p:txBody>
          <a:bodyPr anchorCtr="0" anchor="t" bIns="45700" lIns="91425" spcFirstLastPara="1" rIns="91425" wrap="square" tIns="45700">
            <a:noAutofit/>
          </a:bodyPr>
          <a:lstStyle/>
          <a:p>
            <a:pPr indent="6350" lvl="0" marL="0" marR="0" rtl="0" algn="l">
              <a:lnSpc>
                <a:spcPct val="100000"/>
              </a:lnSpc>
              <a:spcBef>
                <a:spcPts val="0"/>
              </a:spcBef>
              <a:spcAft>
                <a:spcPts val="0"/>
              </a:spcAft>
              <a:buClr>
                <a:schemeClr val="accent2"/>
              </a:buClr>
              <a:buSzPts val="2700"/>
              <a:buFont typeface="Arial"/>
              <a:buChar char="•"/>
            </a:pPr>
            <a:r>
              <a:rPr b="0" i="0" lang="en-US" sz="2700" u="none" cap="none" strike="noStrike">
                <a:solidFill>
                  <a:schemeClr val="accent2"/>
                </a:solidFill>
                <a:latin typeface="Arial"/>
                <a:ea typeface="Arial"/>
                <a:cs typeface="Arial"/>
                <a:sym typeface="Arial"/>
              </a:rPr>
              <a:t>Shiny, ductile and malleable, form colored compounds and conduct electricity and heat </a:t>
            </a:r>
            <a:endParaRPr sz="1300"/>
          </a:p>
          <a:p>
            <a:pPr indent="6350" lvl="0" marL="0" marR="0" rtl="0" algn="l">
              <a:lnSpc>
                <a:spcPct val="100000"/>
              </a:lnSpc>
              <a:spcBef>
                <a:spcPts val="1400"/>
              </a:spcBef>
              <a:spcAft>
                <a:spcPts val="0"/>
              </a:spcAft>
              <a:buClr>
                <a:schemeClr val="accent2"/>
              </a:buClr>
              <a:buSzPts val="2700"/>
              <a:buFont typeface="Arial"/>
              <a:buChar char="•"/>
            </a:pPr>
            <a:r>
              <a:rPr b="0" i="0" lang="en-US" sz="2700" u="none" cap="none" strike="noStrike">
                <a:solidFill>
                  <a:schemeClr val="accent2"/>
                </a:solidFill>
                <a:latin typeface="Arial"/>
                <a:ea typeface="Arial"/>
                <a:cs typeface="Arial"/>
                <a:sym typeface="Arial"/>
              </a:rPr>
              <a:t>Can put more than 8 electrons in outer shell</a:t>
            </a:r>
            <a:endParaRPr sz="1300"/>
          </a:p>
          <a:p>
            <a:pPr indent="6350" lvl="0" marL="0" marR="0" rtl="0" algn="l">
              <a:lnSpc>
                <a:spcPct val="100000"/>
              </a:lnSpc>
              <a:spcBef>
                <a:spcPts val="1400"/>
              </a:spcBef>
              <a:spcAft>
                <a:spcPts val="0"/>
              </a:spcAft>
              <a:buClr>
                <a:schemeClr val="accent2"/>
              </a:buClr>
              <a:buSzPts val="2700"/>
              <a:buFont typeface="Arial"/>
              <a:buChar char="•"/>
            </a:pPr>
            <a:r>
              <a:rPr b="0" i="0" lang="en-US" sz="2700" u="none" cap="none" strike="noStrike">
                <a:solidFill>
                  <a:schemeClr val="accent2"/>
                </a:solidFill>
                <a:latin typeface="Arial"/>
                <a:ea typeface="Arial"/>
                <a:cs typeface="Arial"/>
                <a:sym typeface="Arial"/>
              </a:rPr>
              <a:t>iron, cobalt, and nickel, are the only elements known to produce a magnetic field.</a:t>
            </a:r>
            <a:endParaRPr sz="1300"/>
          </a:p>
        </p:txBody>
      </p:sp>
      <p:sp>
        <p:nvSpPr>
          <p:cNvPr id="183" name="Google Shape;183;p27"/>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000" u="none" cap="none" strike="noStrike">
                <a:solidFill>
                  <a:schemeClr val="lt1"/>
                </a:solidFill>
                <a:latin typeface="Arial"/>
                <a:ea typeface="Arial"/>
                <a:cs typeface="Arial"/>
                <a:sym typeface="Arial"/>
              </a:rPr>
              <a:t>TRANSITION METALS</a:t>
            </a:r>
            <a:endParaRPr/>
          </a:p>
        </p:txBody>
      </p:sp>
      <p:sp>
        <p:nvSpPr>
          <p:cNvPr id="184" name="Google Shape;184;p27"/>
          <p:cNvSpPr txBox="1"/>
          <p:nvPr/>
        </p:nvSpPr>
        <p:spPr>
          <a:xfrm>
            <a:off x="-381000" y="61722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pic>
        <p:nvPicPr>
          <p:cNvPr descr="pt_rareearth" id="189" name="Google Shape;189;p28"/>
          <p:cNvPicPr preferRelativeResize="0"/>
          <p:nvPr/>
        </p:nvPicPr>
        <p:blipFill rotWithShape="1">
          <a:blip r:embed="rId3">
            <a:alphaModFix/>
          </a:blip>
          <a:srcRect b="0" l="0" r="0" t="0"/>
          <a:stretch/>
        </p:blipFill>
        <p:spPr>
          <a:xfrm>
            <a:off x="381000" y="3048000"/>
            <a:ext cx="8763000" cy="1454150"/>
          </a:xfrm>
          <a:prstGeom prst="rect">
            <a:avLst/>
          </a:prstGeom>
          <a:noFill/>
          <a:ln>
            <a:noFill/>
          </a:ln>
        </p:spPr>
      </p:pic>
      <p:pic>
        <p:nvPicPr>
          <p:cNvPr descr="pt_whole" id="190" name="Google Shape;190;p28"/>
          <p:cNvPicPr preferRelativeResize="0"/>
          <p:nvPr/>
        </p:nvPicPr>
        <p:blipFill rotWithShape="1">
          <a:blip r:embed="rId4">
            <a:alphaModFix/>
          </a:blip>
          <a:srcRect b="0" l="0" r="0" t="0"/>
          <a:stretch/>
        </p:blipFill>
        <p:spPr>
          <a:xfrm>
            <a:off x="5410200" y="4572000"/>
            <a:ext cx="3152775" cy="1708150"/>
          </a:xfrm>
          <a:prstGeom prst="rect">
            <a:avLst/>
          </a:prstGeom>
          <a:noFill/>
          <a:ln>
            <a:noFill/>
          </a:ln>
        </p:spPr>
      </p:pic>
      <p:sp>
        <p:nvSpPr>
          <p:cNvPr id="191" name="Google Shape;191;p28"/>
          <p:cNvSpPr txBox="1"/>
          <p:nvPr/>
        </p:nvSpPr>
        <p:spPr>
          <a:xfrm>
            <a:off x="304800" y="533400"/>
            <a:ext cx="2590800" cy="51911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2" name="Google Shape;192;p28"/>
          <p:cNvSpPr txBox="1"/>
          <p:nvPr/>
        </p:nvSpPr>
        <p:spPr>
          <a:xfrm>
            <a:off x="457200" y="1828800"/>
            <a:ext cx="8153400" cy="14779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3600"/>
              <a:buFont typeface="Comic Sans MS"/>
              <a:buChar char="•"/>
            </a:pPr>
            <a:r>
              <a:rPr b="0" i="0" lang="en-US" sz="3600" u="none" cap="none" strike="noStrike">
                <a:solidFill>
                  <a:schemeClr val="accent2"/>
                </a:solidFill>
                <a:latin typeface="Comic Sans MS"/>
                <a:ea typeface="Comic Sans MS"/>
                <a:cs typeface="Comic Sans MS"/>
                <a:sym typeface="Comic Sans MS"/>
              </a:rPr>
              <a:t>many are man-made</a:t>
            </a:r>
            <a:endParaRPr/>
          </a:p>
          <a:p>
            <a:pPr indent="0" lvl="0" marL="0" marR="0" rtl="0" algn="l">
              <a:lnSpc>
                <a:spcPct val="100000"/>
              </a:lnSpc>
              <a:spcBef>
                <a:spcPts val="1800"/>
              </a:spcBef>
              <a:spcAft>
                <a:spcPts val="0"/>
              </a:spcAft>
              <a:buClr>
                <a:schemeClr val="accent2"/>
              </a:buClr>
              <a:buSzPts val="3600"/>
              <a:buFont typeface="Comic Sans MS"/>
              <a:buChar char="•"/>
            </a:pPr>
            <a:r>
              <a:rPr b="0" i="0" lang="en-US" sz="3600" u="none" cap="none" strike="noStrike">
                <a:solidFill>
                  <a:schemeClr val="accent2"/>
                </a:solidFill>
                <a:latin typeface="Comic Sans MS"/>
                <a:ea typeface="Comic Sans MS"/>
                <a:cs typeface="Comic Sans MS"/>
                <a:sym typeface="Comic Sans MS"/>
              </a:rPr>
              <a:t>Bottom row are all radioactive</a:t>
            </a:r>
            <a:endParaRPr/>
          </a:p>
        </p:txBody>
      </p:sp>
      <p:sp>
        <p:nvSpPr>
          <p:cNvPr id="193" name="Google Shape;193;p28"/>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000" u="none" cap="none" strike="noStrike">
                <a:solidFill>
                  <a:schemeClr val="lt1"/>
                </a:solidFill>
                <a:latin typeface="Arial"/>
                <a:ea typeface="Arial"/>
                <a:cs typeface="Arial"/>
                <a:sym typeface="Arial"/>
              </a:rPr>
              <a:t>RARE EARTH ELEMENTS</a:t>
            </a:r>
            <a:endParaRPr/>
          </a:p>
        </p:txBody>
      </p:sp>
      <p:sp>
        <p:nvSpPr>
          <p:cNvPr id="194" name="Google Shape;194;p28"/>
          <p:cNvSpPr txBox="1"/>
          <p:nvPr/>
        </p:nvSpPr>
        <p:spPr>
          <a:xfrm>
            <a:off x="-246850" y="4775900"/>
            <a:ext cx="5943600" cy="1504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rPr lang="en-US" sz="2100">
                <a:solidFill>
                  <a:schemeClr val="dk1"/>
                </a:solidFill>
                <a:latin typeface="Times New Roman"/>
                <a:ea typeface="Times New Roman"/>
                <a:cs typeface="Times New Roman"/>
                <a:sym typeface="Times New Roman"/>
              </a:rPr>
              <a:t>The 4f row is called the Lanthanides b/c it comes after Lanthanum</a:t>
            </a:r>
            <a:endParaRPr sz="21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Font typeface="Times New Roman"/>
              <a:buNone/>
            </a:pPr>
            <a:r>
              <a:rPr lang="en-US" sz="2100">
                <a:solidFill>
                  <a:schemeClr val="dk1"/>
                </a:solidFill>
                <a:latin typeface="Times New Roman"/>
                <a:ea typeface="Times New Roman"/>
                <a:cs typeface="Times New Roman"/>
                <a:sym typeface="Times New Roman"/>
              </a:rPr>
              <a:t>The 5f row is called the Actinides b/c it comes</a:t>
            </a:r>
            <a:endParaRPr sz="21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Font typeface="Times New Roman"/>
              <a:buNone/>
            </a:pPr>
            <a:r>
              <a:rPr lang="en-US" sz="2100">
                <a:solidFill>
                  <a:schemeClr val="dk1"/>
                </a:solidFill>
                <a:latin typeface="Times New Roman"/>
                <a:ea typeface="Times New Roman"/>
                <a:cs typeface="Times New Roman"/>
                <a:sym typeface="Times New Roman"/>
              </a:rPr>
              <a:t> after Actinium</a:t>
            </a:r>
            <a:endParaRPr sz="210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pic>
        <p:nvPicPr>
          <p:cNvPr descr="pt_blue" id="199" name="Google Shape;199;p29"/>
          <p:cNvPicPr preferRelativeResize="0"/>
          <p:nvPr/>
        </p:nvPicPr>
        <p:blipFill rotWithShape="1">
          <a:blip r:embed="rId3">
            <a:alphaModFix/>
          </a:blip>
          <a:srcRect b="0" l="0" r="0" t="0"/>
          <a:stretch/>
        </p:blipFill>
        <p:spPr>
          <a:xfrm>
            <a:off x="0" y="1752600"/>
            <a:ext cx="2963862" cy="4343400"/>
          </a:xfrm>
          <a:prstGeom prst="rect">
            <a:avLst/>
          </a:prstGeom>
          <a:noFill/>
          <a:ln>
            <a:noFill/>
          </a:ln>
        </p:spPr>
      </p:pic>
      <p:pic>
        <p:nvPicPr>
          <p:cNvPr descr="pt_whole" id="200" name="Google Shape;200;p29"/>
          <p:cNvPicPr preferRelativeResize="0"/>
          <p:nvPr/>
        </p:nvPicPr>
        <p:blipFill rotWithShape="1">
          <a:blip r:embed="rId4">
            <a:alphaModFix/>
          </a:blip>
          <a:srcRect b="0" l="0" r="0" t="0"/>
          <a:stretch/>
        </p:blipFill>
        <p:spPr>
          <a:xfrm>
            <a:off x="5562600" y="1219200"/>
            <a:ext cx="3581400" cy="1939925"/>
          </a:xfrm>
          <a:prstGeom prst="rect">
            <a:avLst/>
          </a:prstGeom>
          <a:noFill/>
          <a:ln>
            <a:noFill/>
          </a:ln>
        </p:spPr>
      </p:pic>
      <p:sp>
        <p:nvSpPr>
          <p:cNvPr id="201" name="Google Shape;201;p29"/>
          <p:cNvSpPr txBox="1"/>
          <p:nvPr/>
        </p:nvSpPr>
        <p:spPr>
          <a:xfrm>
            <a:off x="2667000" y="3048000"/>
            <a:ext cx="5105400" cy="1816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3200"/>
              <a:buFont typeface="Comic Sans MS"/>
              <a:buChar char="•"/>
            </a:pPr>
            <a:r>
              <a:rPr b="0" i="0" lang="en-US" sz="3200" u="none" cap="none" strike="noStrike">
                <a:solidFill>
                  <a:schemeClr val="accent2"/>
                </a:solidFill>
                <a:latin typeface="Comic Sans MS"/>
                <a:ea typeface="Comic Sans MS"/>
                <a:cs typeface="Comic Sans MS"/>
                <a:sym typeface="Comic Sans MS"/>
              </a:rPr>
              <a:t>are ductile and malleable </a:t>
            </a:r>
            <a:endParaRPr/>
          </a:p>
          <a:p>
            <a:pPr indent="0" lvl="0" marL="0" marR="0" rtl="0" algn="l">
              <a:lnSpc>
                <a:spcPct val="100000"/>
              </a:lnSpc>
              <a:spcBef>
                <a:spcPts val="1600"/>
              </a:spcBef>
              <a:spcAft>
                <a:spcPts val="0"/>
              </a:spcAft>
              <a:buClr>
                <a:schemeClr val="accent2"/>
              </a:buClr>
              <a:buSzPts val="3200"/>
              <a:buFont typeface="Comic Sans MS"/>
              <a:buChar char="•"/>
            </a:pPr>
            <a:r>
              <a:rPr b="0" i="0" lang="en-US" sz="3200" u="none" cap="none" strike="noStrike">
                <a:solidFill>
                  <a:schemeClr val="accent2"/>
                </a:solidFill>
                <a:latin typeface="Comic Sans MS"/>
                <a:ea typeface="Comic Sans MS"/>
                <a:cs typeface="Comic Sans MS"/>
                <a:sym typeface="Comic Sans MS"/>
              </a:rPr>
              <a:t>are solid, have a high density, </a:t>
            </a:r>
            <a:endParaRPr/>
          </a:p>
        </p:txBody>
      </p:sp>
      <p:sp>
        <p:nvSpPr>
          <p:cNvPr id="202" name="Google Shape;202;p29"/>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400" u="none" cap="none" strike="noStrike">
                <a:solidFill>
                  <a:schemeClr val="lt1"/>
                </a:solidFill>
                <a:latin typeface="Arial"/>
                <a:ea typeface="Arial"/>
                <a:cs typeface="Arial"/>
                <a:sym typeface="Arial"/>
              </a:rPr>
              <a:t>OTHER METALS</a:t>
            </a:r>
            <a:endParaRPr/>
          </a:p>
        </p:txBody>
      </p:sp>
      <p:sp>
        <p:nvSpPr>
          <p:cNvPr id="203" name="Google Shape;203;p29"/>
          <p:cNvSpPr txBox="1"/>
          <p:nvPr/>
        </p:nvSpPr>
        <p:spPr>
          <a:xfrm>
            <a:off x="609600" y="63246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pic>
        <p:nvPicPr>
          <p:cNvPr descr="pt_metalloids" id="208" name="Google Shape;208;p30"/>
          <p:cNvPicPr preferRelativeResize="0"/>
          <p:nvPr/>
        </p:nvPicPr>
        <p:blipFill rotWithShape="1">
          <a:blip r:embed="rId3">
            <a:alphaModFix/>
          </a:blip>
          <a:srcRect b="0" l="0" r="0" t="0"/>
          <a:stretch/>
        </p:blipFill>
        <p:spPr>
          <a:xfrm>
            <a:off x="0" y="1524000"/>
            <a:ext cx="2965450" cy="3733800"/>
          </a:xfrm>
          <a:prstGeom prst="rect">
            <a:avLst/>
          </a:prstGeom>
          <a:noFill/>
          <a:ln>
            <a:noFill/>
          </a:ln>
        </p:spPr>
      </p:pic>
      <p:pic>
        <p:nvPicPr>
          <p:cNvPr descr="pt_whole" id="209" name="Google Shape;209;p30"/>
          <p:cNvPicPr preferRelativeResize="0"/>
          <p:nvPr/>
        </p:nvPicPr>
        <p:blipFill rotWithShape="1">
          <a:blip r:embed="rId4">
            <a:alphaModFix/>
          </a:blip>
          <a:srcRect b="0" l="0" r="0" t="0"/>
          <a:stretch/>
        </p:blipFill>
        <p:spPr>
          <a:xfrm>
            <a:off x="5229225" y="0"/>
            <a:ext cx="3914775" cy="2120900"/>
          </a:xfrm>
          <a:prstGeom prst="rect">
            <a:avLst/>
          </a:prstGeom>
          <a:noFill/>
          <a:ln>
            <a:noFill/>
          </a:ln>
        </p:spPr>
      </p:pic>
      <p:sp>
        <p:nvSpPr>
          <p:cNvPr id="210" name="Google Shape;210;p30"/>
          <p:cNvSpPr txBox="1"/>
          <p:nvPr/>
        </p:nvSpPr>
        <p:spPr>
          <a:xfrm>
            <a:off x="2971800" y="2743200"/>
            <a:ext cx="6172200" cy="3195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400"/>
              <a:buFont typeface="Comic Sans MS"/>
              <a:buChar char="•"/>
            </a:pPr>
            <a:r>
              <a:rPr b="0" i="0" lang="en-US" sz="2400" u="none" cap="none" strike="noStrike">
                <a:solidFill>
                  <a:schemeClr val="accent2"/>
                </a:solidFill>
                <a:latin typeface="Comic Sans MS"/>
                <a:ea typeface="Comic Sans MS"/>
                <a:cs typeface="Comic Sans MS"/>
                <a:sym typeface="Comic Sans MS"/>
              </a:rPr>
              <a:t>have properties of both metals and non-metals</a:t>
            </a:r>
            <a:endParaRPr/>
          </a:p>
          <a:p>
            <a:pPr indent="0" lvl="0" marL="0" marR="0" rtl="0" algn="l">
              <a:lnSpc>
                <a:spcPct val="100000"/>
              </a:lnSpc>
              <a:spcBef>
                <a:spcPts val="1200"/>
              </a:spcBef>
              <a:spcAft>
                <a:spcPts val="0"/>
              </a:spcAft>
              <a:buClr>
                <a:schemeClr val="accent2"/>
              </a:buClr>
              <a:buSzPts val="2400"/>
              <a:buFont typeface="Comic Sans MS"/>
              <a:buChar char="•"/>
            </a:pPr>
            <a:r>
              <a:rPr b="0" i="0" lang="en-US" sz="2400" u="none" cap="none" strike="noStrike">
                <a:solidFill>
                  <a:schemeClr val="accent2"/>
                </a:solidFill>
                <a:latin typeface="Comic Sans MS"/>
                <a:ea typeface="Comic Sans MS"/>
                <a:cs typeface="Comic Sans MS"/>
                <a:sym typeface="Comic Sans MS"/>
              </a:rPr>
              <a:t>some of the metalloids are semi-conductors. This means that they can carry an electrical charge under special conditions. This property makes metalloids useful in computers and calculators</a:t>
            </a:r>
            <a:r>
              <a:rPr b="0" i="0" lang="en-US" sz="2000" u="none" cap="none" strike="noStrike">
                <a:solidFill>
                  <a:schemeClr val="accent2"/>
                </a:solidFill>
                <a:latin typeface="Comic Sans MS"/>
                <a:ea typeface="Comic Sans MS"/>
                <a:cs typeface="Comic Sans MS"/>
                <a:sym typeface="Comic Sans MS"/>
              </a:rPr>
              <a:t> </a:t>
            </a:r>
            <a:endParaRPr/>
          </a:p>
        </p:txBody>
      </p:sp>
      <p:sp>
        <p:nvSpPr>
          <p:cNvPr id="211" name="Google Shape;211;p30"/>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400" u="none" cap="none" strike="noStrike">
                <a:solidFill>
                  <a:schemeClr val="lt1"/>
                </a:solidFill>
                <a:latin typeface="Arial"/>
                <a:ea typeface="Arial"/>
                <a:cs typeface="Arial"/>
                <a:sym typeface="Arial"/>
              </a:rPr>
              <a:t>METALLOIDS</a:t>
            </a:r>
            <a:endParaRPr/>
          </a:p>
        </p:txBody>
      </p:sp>
      <p:sp>
        <p:nvSpPr>
          <p:cNvPr id="212" name="Google Shape;212;p30"/>
          <p:cNvSpPr txBox="1"/>
          <p:nvPr/>
        </p:nvSpPr>
        <p:spPr>
          <a:xfrm>
            <a:off x="0" y="6400800"/>
            <a:ext cx="59436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pic>
        <p:nvPicPr>
          <p:cNvPr descr="pt_nonmetals" id="217" name="Google Shape;217;p31"/>
          <p:cNvPicPr preferRelativeResize="0"/>
          <p:nvPr/>
        </p:nvPicPr>
        <p:blipFill rotWithShape="1">
          <a:blip r:embed="rId3">
            <a:alphaModFix/>
          </a:blip>
          <a:srcRect b="0" l="0" r="0" t="0"/>
          <a:stretch/>
        </p:blipFill>
        <p:spPr>
          <a:xfrm>
            <a:off x="1676400" y="1635125"/>
            <a:ext cx="2514600" cy="2368550"/>
          </a:xfrm>
          <a:prstGeom prst="rect">
            <a:avLst/>
          </a:prstGeom>
          <a:noFill/>
          <a:ln>
            <a:noFill/>
          </a:ln>
        </p:spPr>
      </p:pic>
      <p:pic>
        <p:nvPicPr>
          <p:cNvPr descr="pt_whole_H" id="218" name="Google Shape;218;p31"/>
          <p:cNvPicPr preferRelativeResize="0"/>
          <p:nvPr/>
        </p:nvPicPr>
        <p:blipFill rotWithShape="1">
          <a:blip r:embed="rId4">
            <a:alphaModFix/>
          </a:blip>
          <a:srcRect b="0" l="0" r="0" t="0"/>
          <a:stretch/>
        </p:blipFill>
        <p:spPr>
          <a:xfrm>
            <a:off x="990600" y="1447800"/>
            <a:ext cx="777875" cy="838200"/>
          </a:xfrm>
          <a:prstGeom prst="rect">
            <a:avLst/>
          </a:prstGeom>
          <a:noFill/>
          <a:ln>
            <a:noFill/>
          </a:ln>
        </p:spPr>
      </p:pic>
      <p:pic>
        <p:nvPicPr>
          <p:cNvPr descr="pt_whole" id="219" name="Google Shape;219;p31"/>
          <p:cNvPicPr preferRelativeResize="0"/>
          <p:nvPr/>
        </p:nvPicPr>
        <p:blipFill rotWithShape="1">
          <a:blip r:embed="rId5">
            <a:alphaModFix/>
          </a:blip>
          <a:srcRect b="0" l="0" r="0" t="0"/>
          <a:stretch/>
        </p:blipFill>
        <p:spPr>
          <a:xfrm>
            <a:off x="4848225" y="1143000"/>
            <a:ext cx="4295775" cy="2327275"/>
          </a:xfrm>
          <a:prstGeom prst="rect">
            <a:avLst/>
          </a:prstGeom>
          <a:noFill/>
          <a:ln>
            <a:noFill/>
          </a:ln>
        </p:spPr>
      </p:pic>
      <p:sp>
        <p:nvSpPr>
          <p:cNvPr id="220" name="Google Shape;220;p31"/>
          <p:cNvSpPr txBox="1"/>
          <p:nvPr/>
        </p:nvSpPr>
        <p:spPr>
          <a:xfrm>
            <a:off x="381000" y="3810000"/>
            <a:ext cx="8763000" cy="15525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not able to conduct electricity or heat very well</a:t>
            </a:r>
            <a:endParaRPr/>
          </a:p>
          <a:p>
            <a:pPr indent="0" lvl="0" marL="0" marR="0" rtl="0" algn="l">
              <a:lnSpc>
                <a:spcPct val="100000"/>
              </a:lnSpc>
              <a:spcBef>
                <a:spcPts val="120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very brittle</a:t>
            </a:r>
            <a:endParaRPr/>
          </a:p>
          <a:p>
            <a:pPr indent="0" lvl="0" marL="0" marR="0" rtl="0" algn="l">
              <a:lnSpc>
                <a:spcPct val="100000"/>
              </a:lnSpc>
              <a:spcBef>
                <a:spcPts val="120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Do not reflect light. </a:t>
            </a:r>
            <a:endParaRPr/>
          </a:p>
        </p:txBody>
      </p:sp>
      <p:sp>
        <p:nvSpPr>
          <p:cNvPr id="221" name="Google Shape;221;p31"/>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000" u="none" cap="none" strike="noStrike">
                <a:solidFill>
                  <a:schemeClr val="lt1"/>
                </a:solidFill>
                <a:latin typeface="Arial"/>
                <a:ea typeface="Arial"/>
                <a:cs typeface="Arial"/>
                <a:sym typeface="Arial"/>
              </a:rPr>
              <a:t>NON-METALS</a:t>
            </a:r>
            <a:endParaRPr/>
          </a:p>
        </p:txBody>
      </p:sp>
      <p:sp>
        <p:nvSpPr>
          <p:cNvPr id="222" name="Google Shape;222;p31"/>
          <p:cNvSpPr txBox="1"/>
          <p:nvPr/>
        </p:nvSpPr>
        <p:spPr>
          <a:xfrm>
            <a:off x="3200400" y="6400800"/>
            <a:ext cx="5943600" cy="366712"/>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pic>
        <p:nvPicPr>
          <p:cNvPr descr="pt_halogens" id="227" name="Google Shape;227;p32"/>
          <p:cNvPicPr preferRelativeResize="0"/>
          <p:nvPr/>
        </p:nvPicPr>
        <p:blipFill rotWithShape="1">
          <a:blip r:embed="rId3">
            <a:alphaModFix/>
          </a:blip>
          <a:srcRect b="0" l="0" r="0" t="0"/>
          <a:stretch/>
        </p:blipFill>
        <p:spPr>
          <a:xfrm>
            <a:off x="381000" y="914400"/>
            <a:ext cx="1406525" cy="5186362"/>
          </a:xfrm>
          <a:prstGeom prst="rect">
            <a:avLst/>
          </a:prstGeom>
          <a:noFill/>
          <a:ln>
            <a:noFill/>
          </a:ln>
        </p:spPr>
      </p:pic>
      <p:pic>
        <p:nvPicPr>
          <p:cNvPr descr="pt_whole" id="228" name="Google Shape;228;p32"/>
          <p:cNvPicPr preferRelativeResize="0"/>
          <p:nvPr/>
        </p:nvPicPr>
        <p:blipFill rotWithShape="1">
          <a:blip r:embed="rId4">
            <a:alphaModFix/>
          </a:blip>
          <a:srcRect b="0" l="0" r="0" t="0"/>
          <a:stretch/>
        </p:blipFill>
        <p:spPr>
          <a:xfrm>
            <a:off x="4267200" y="1028700"/>
            <a:ext cx="4448175" cy="2409825"/>
          </a:xfrm>
          <a:prstGeom prst="rect">
            <a:avLst/>
          </a:prstGeom>
          <a:noFill/>
          <a:ln>
            <a:noFill/>
          </a:ln>
        </p:spPr>
      </p:pic>
      <p:sp>
        <p:nvSpPr>
          <p:cNvPr id="229" name="Google Shape;229;p32"/>
          <p:cNvSpPr txBox="1"/>
          <p:nvPr/>
        </p:nvSpPr>
        <p:spPr>
          <a:xfrm>
            <a:off x="1981200" y="3479800"/>
            <a:ext cx="6629400" cy="1917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"halogen" means "salt-former" and compounds containing halogens are called "salts" </a:t>
            </a:r>
            <a:endParaRPr/>
          </a:p>
          <a:p>
            <a:pPr indent="0" lvl="0" marL="0" marR="0" rtl="0" algn="l">
              <a:lnSpc>
                <a:spcPct val="100000"/>
              </a:lnSpc>
              <a:spcBef>
                <a:spcPts val="1200"/>
              </a:spcBef>
              <a:spcAft>
                <a:spcPts val="0"/>
              </a:spcAft>
              <a:buClr>
                <a:schemeClr val="accent2"/>
              </a:buClr>
              <a:buSzPts val="2400"/>
              <a:buFont typeface="Arial"/>
              <a:buChar char="•"/>
            </a:pPr>
            <a:r>
              <a:rPr b="0" i="0" lang="en-US" sz="2400" u="none" cap="none" strike="noStrike">
                <a:solidFill>
                  <a:schemeClr val="accent2"/>
                </a:solidFill>
                <a:latin typeface="Arial"/>
                <a:ea typeface="Arial"/>
                <a:cs typeface="Arial"/>
                <a:sym typeface="Arial"/>
              </a:rPr>
              <a:t>exist in all three states of matter.  At room </a:t>
            </a:r>
            <a:r>
              <a:rPr lang="en-US" sz="2400">
                <a:solidFill>
                  <a:schemeClr val="accent2"/>
                </a:solidFill>
              </a:rPr>
              <a:t>temperature, </a:t>
            </a:r>
            <a:r>
              <a:rPr b="0" i="0" lang="en-US" sz="2400" u="none" cap="none" strike="noStrike">
                <a:solidFill>
                  <a:schemeClr val="accent2"/>
                </a:solidFill>
                <a:latin typeface="Arial"/>
                <a:ea typeface="Arial"/>
                <a:cs typeface="Arial"/>
                <a:sym typeface="Arial"/>
              </a:rPr>
              <a:t>F</a:t>
            </a:r>
            <a:r>
              <a:rPr lang="en-US" sz="2400">
                <a:solidFill>
                  <a:schemeClr val="accent2"/>
                </a:solidFill>
              </a:rPr>
              <a:t>luorine and Chlorine are gases, Bromine is a liquid (1 of only 2 elements that is a liquid at room temp) and Iodine and Astatine are solids.   </a:t>
            </a:r>
            <a:endParaRPr/>
          </a:p>
          <a:p>
            <a:pPr indent="0" lvl="0" marL="0" marR="0" rtl="0" algn="ctr">
              <a:lnSpc>
                <a:spcPct val="100000"/>
              </a:lnSpc>
              <a:spcBef>
                <a:spcPts val="0"/>
              </a:spcBef>
              <a:spcAft>
                <a:spcPts val="0"/>
              </a:spcAft>
              <a:buNone/>
            </a:pPr>
            <a:r>
              <a:t/>
            </a:r>
            <a:endParaRPr b="0" i="0" sz="2400" u="none" cap="none" strike="noStrike">
              <a:solidFill>
                <a:schemeClr val="accent2"/>
              </a:solidFill>
              <a:latin typeface="Arial"/>
              <a:ea typeface="Arial"/>
              <a:cs typeface="Arial"/>
              <a:sym typeface="Arial"/>
            </a:endParaRPr>
          </a:p>
        </p:txBody>
      </p:sp>
      <p:sp>
        <p:nvSpPr>
          <p:cNvPr id="230" name="Google Shape;230;p32"/>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400" u="none" cap="none" strike="noStrike">
                <a:solidFill>
                  <a:schemeClr val="lt1"/>
                </a:solidFill>
                <a:latin typeface="Arial"/>
                <a:ea typeface="Arial"/>
                <a:cs typeface="Arial"/>
                <a:sym typeface="Arial"/>
              </a:rPr>
              <a:t>HALOGENS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pic>
        <p:nvPicPr>
          <p:cNvPr descr="pt_whole" id="96" name="Google Shape;96;p15"/>
          <p:cNvPicPr preferRelativeResize="0"/>
          <p:nvPr/>
        </p:nvPicPr>
        <p:blipFill rotWithShape="1">
          <a:blip r:embed="rId3">
            <a:alphaModFix/>
          </a:blip>
          <a:srcRect b="0" l="0" r="0" t="0"/>
          <a:stretch/>
        </p:blipFill>
        <p:spPr>
          <a:xfrm>
            <a:off x="0" y="1581150"/>
            <a:ext cx="9144000" cy="49530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pic>
        <p:nvPicPr>
          <p:cNvPr descr="pt_nobelgases" id="235" name="Google Shape;235;p33"/>
          <p:cNvPicPr preferRelativeResize="0"/>
          <p:nvPr/>
        </p:nvPicPr>
        <p:blipFill rotWithShape="1">
          <a:blip r:embed="rId3">
            <a:alphaModFix/>
          </a:blip>
          <a:srcRect b="0" l="0" r="0" t="0"/>
          <a:stretch/>
        </p:blipFill>
        <p:spPr>
          <a:xfrm>
            <a:off x="381000" y="1447800"/>
            <a:ext cx="1160462" cy="4953000"/>
          </a:xfrm>
          <a:prstGeom prst="rect">
            <a:avLst/>
          </a:prstGeom>
          <a:noFill/>
          <a:ln>
            <a:noFill/>
          </a:ln>
        </p:spPr>
      </p:pic>
      <p:pic>
        <p:nvPicPr>
          <p:cNvPr descr="pt_whole" id="236" name="Google Shape;236;p33"/>
          <p:cNvPicPr preferRelativeResize="0"/>
          <p:nvPr/>
        </p:nvPicPr>
        <p:blipFill rotWithShape="1">
          <a:blip r:embed="rId4">
            <a:alphaModFix/>
          </a:blip>
          <a:srcRect b="0" l="0" r="0" t="0"/>
          <a:stretch/>
        </p:blipFill>
        <p:spPr>
          <a:xfrm>
            <a:off x="4953000" y="1066800"/>
            <a:ext cx="3838575" cy="2079625"/>
          </a:xfrm>
          <a:prstGeom prst="rect">
            <a:avLst/>
          </a:prstGeom>
          <a:noFill/>
          <a:ln>
            <a:noFill/>
          </a:ln>
        </p:spPr>
      </p:pic>
      <p:sp>
        <p:nvSpPr>
          <p:cNvPr id="237" name="Google Shape;237;p33"/>
          <p:cNvSpPr txBox="1"/>
          <p:nvPr/>
        </p:nvSpPr>
        <p:spPr>
          <a:xfrm>
            <a:off x="2362200" y="3276600"/>
            <a:ext cx="6477000" cy="16144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800"/>
              <a:buFont typeface="Arial"/>
              <a:buChar char="•"/>
            </a:pPr>
            <a:r>
              <a:rPr b="0" i="0" lang="en-US" sz="2800" u="none" cap="none" strike="noStrike">
                <a:solidFill>
                  <a:schemeClr val="accent2"/>
                </a:solidFill>
                <a:latin typeface="Arial"/>
                <a:ea typeface="Arial"/>
                <a:cs typeface="Arial"/>
                <a:sym typeface="Arial"/>
              </a:rPr>
              <a:t>do not form compounds easily</a:t>
            </a:r>
            <a:endParaRPr/>
          </a:p>
          <a:p>
            <a:pPr indent="0" lvl="0" marL="0" marR="0" rtl="0" algn="l">
              <a:lnSpc>
                <a:spcPct val="100000"/>
              </a:lnSpc>
              <a:spcBef>
                <a:spcPts val="1200"/>
              </a:spcBef>
              <a:spcAft>
                <a:spcPts val="0"/>
              </a:spcAft>
              <a:buClr>
                <a:schemeClr val="accent2"/>
              </a:buClr>
              <a:buSzPts val="2400"/>
              <a:buFont typeface="Comic Sans MS"/>
              <a:buChar char="•"/>
            </a:pPr>
            <a:r>
              <a:rPr b="1" i="0" lang="en-US" sz="2400" u="none" cap="none" strike="noStrike">
                <a:solidFill>
                  <a:schemeClr val="accent2"/>
                </a:solidFill>
                <a:latin typeface="Comic Sans MS"/>
                <a:ea typeface="Comic Sans MS"/>
                <a:cs typeface="Comic Sans MS"/>
                <a:sym typeface="Comic Sans MS"/>
              </a:rPr>
              <a:t>Happy/Inert Elements (Full outer shells)</a:t>
            </a:r>
            <a:endParaRPr b="1" i="0" sz="2400" u="none" cap="none" strike="noStrike">
              <a:solidFill>
                <a:schemeClr val="accent2"/>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accent2"/>
              </a:buClr>
              <a:buSzPts val="2400"/>
              <a:buFont typeface="Comic Sans MS"/>
              <a:buChar char="•"/>
            </a:pPr>
            <a:r>
              <a:rPr b="1" lang="en-US" sz="2400">
                <a:solidFill>
                  <a:schemeClr val="accent2"/>
                </a:solidFill>
                <a:latin typeface="Comic Sans MS"/>
                <a:ea typeface="Comic Sans MS"/>
                <a:cs typeface="Comic Sans MS"/>
                <a:sym typeface="Comic Sans MS"/>
              </a:rPr>
              <a:t>All have 8 valence electrons except Helium which has a full energy level containing only 2 electrons</a:t>
            </a:r>
            <a:endParaRPr b="1" sz="2400">
              <a:solidFill>
                <a:schemeClr val="accent2"/>
              </a:solidFill>
              <a:latin typeface="Comic Sans MS"/>
              <a:ea typeface="Comic Sans MS"/>
              <a:cs typeface="Comic Sans MS"/>
              <a:sym typeface="Comic Sans MS"/>
            </a:endParaRPr>
          </a:p>
          <a:p>
            <a:pPr indent="0" lvl="0" marL="0" marR="0" rtl="0" algn="ctr">
              <a:lnSpc>
                <a:spcPct val="100000"/>
              </a:lnSpc>
              <a:spcBef>
                <a:spcPts val="0"/>
              </a:spcBef>
              <a:spcAft>
                <a:spcPts val="0"/>
              </a:spcAft>
              <a:buNone/>
            </a:pPr>
            <a:r>
              <a:t/>
            </a:r>
            <a:endParaRPr b="1" i="0" sz="2400" u="none" cap="none" strike="noStrike">
              <a:solidFill>
                <a:schemeClr val="accent2"/>
              </a:solidFill>
              <a:latin typeface="Comic Sans MS"/>
              <a:ea typeface="Comic Sans MS"/>
              <a:cs typeface="Comic Sans MS"/>
              <a:sym typeface="Comic Sans MS"/>
            </a:endParaRPr>
          </a:p>
        </p:txBody>
      </p:sp>
      <p:sp>
        <p:nvSpPr>
          <p:cNvPr id="238" name="Google Shape;238;p33"/>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Arial"/>
              <a:buNone/>
            </a:pPr>
            <a:r>
              <a:rPr b="1" i="0" lang="en-US" sz="4400" u="none" cap="none" strike="noStrike">
                <a:solidFill>
                  <a:schemeClr val="lt1"/>
                </a:solidFill>
                <a:latin typeface="Arial"/>
                <a:ea typeface="Arial"/>
                <a:cs typeface="Arial"/>
                <a:sym typeface="Arial"/>
              </a:rPr>
              <a:t>NOBLE GASES</a:t>
            </a:r>
            <a:endParaRPr/>
          </a:p>
        </p:txBody>
      </p:sp>
      <p:sp>
        <p:nvSpPr>
          <p:cNvPr id="239" name="Google Shape;239;p33"/>
          <p:cNvSpPr txBox="1"/>
          <p:nvPr/>
        </p:nvSpPr>
        <p:spPr>
          <a:xfrm>
            <a:off x="3657600" y="6324600"/>
            <a:ext cx="5943600" cy="27463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What is the Periodic Table?</a:t>
            </a:r>
            <a:endParaRPr/>
          </a:p>
        </p:txBody>
      </p:sp>
      <p:sp>
        <p:nvSpPr>
          <p:cNvPr id="102" name="Google Shape;102;p16"/>
          <p:cNvSpPr txBox="1"/>
          <p:nvPr>
            <p:ph idx="1" type="body"/>
          </p:nvPr>
        </p:nvSpPr>
        <p:spPr>
          <a:xfrm>
            <a:off x="228600" y="1676400"/>
            <a:ext cx="86106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D4"/>
              </a:buClr>
              <a:buSzPts val="2400"/>
              <a:buFont typeface="Noto Symbol"/>
              <a:buChar char="■"/>
            </a:pPr>
            <a:r>
              <a:rPr b="0" i="0" lang="en-US" sz="3200" u="none" cap="none" strike="noStrike">
                <a:solidFill>
                  <a:srgbClr val="0000FF"/>
                </a:solidFill>
                <a:latin typeface="Comic Sans MS"/>
                <a:ea typeface="Comic Sans MS"/>
                <a:cs typeface="Comic Sans MS"/>
                <a:sym typeface="Comic Sans MS"/>
              </a:rPr>
              <a:t>It is an organizational system for elements.</a:t>
            </a:r>
            <a:r>
              <a:rPr b="0" i="0" lang="en-US" sz="3200" u="none" cap="none" strike="noStrike">
                <a:solidFill>
                  <a:srgbClr val="0000FF"/>
                </a:solidFill>
                <a:latin typeface="Arial"/>
                <a:ea typeface="Arial"/>
                <a:cs typeface="Arial"/>
                <a:sym typeface="Arial"/>
              </a:rPr>
              <a:t> </a:t>
            </a:r>
            <a:endParaRPr/>
          </a:p>
          <a:p>
            <a:pPr indent="-342900" lvl="0" marL="342900" marR="0" rtl="0" algn="l">
              <a:lnSpc>
                <a:spcPct val="100000"/>
              </a:lnSpc>
              <a:spcBef>
                <a:spcPts val="640"/>
              </a:spcBef>
              <a:spcAft>
                <a:spcPts val="0"/>
              </a:spcAft>
              <a:buClr>
                <a:srgbClr val="0000D4"/>
              </a:buClr>
              <a:buFont typeface="Noto Symbol"/>
              <a:buNone/>
            </a:pPr>
            <a:r>
              <a:t/>
            </a:r>
            <a:endParaRPr b="0" i="0" sz="3200" u="none" cap="none" strike="noStrike">
              <a:solidFill>
                <a:srgbClr val="0000FF"/>
              </a:solidFill>
              <a:latin typeface="Arial"/>
              <a:ea typeface="Arial"/>
              <a:cs typeface="Arial"/>
              <a:sym typeface="Arial"/>
            </a:endParaRPr>
          </a:p>
          <a:p>
            <a:pPr indent="-190500" lvl="0" marL="342900" marR="0" rtl="0" algn="l">
              <a:spcBef>
                <a:spcPts val="640"/>
              </a:spcBef>
              <a:spcAft>
                <a:spcPts val="0"/>
              </a:spcAft>
              <a:buClr>
                <a:srgbClr val="0000D4"/>
              </a:buClr>
              <a:buSzPts val="2400"/>
              <a:buFont typeface="Noto Symbol"/>
              <a:buNone/>
            </a:pPr>
            <a:r>
              <a:t/>
            </a:r>
            <a:endParaRPr b="0" i="0" sz="3200" u="none" cap="none" strike="noStrike">
              <a:solidFill>
                <a:srgbClr val="0000FF"/>
              </a:solidFill>
              <a:latin typeface="Arial"/>
              <a:ea typeface="Arial"/>
              <a:cs typeface="Arial"/>
              <a:sym typeface="Arial"/>
            </a:endParaRPr>
          </a:p>
        </p:txBody>
      </p:sp>
      <p:pic>
        <p:nvPicPr>
          <p:cNvPr descr="Periodic Table Drawing" id="103" name="Google Shape;103;p16"/>
          <p:cNvPicPr preferRelativeResize="0"/>
          <p:nvPr/>
        </p:nvPicPr>
        <p:blipFill rotWithShape="1">
          <a:blip r:embed="rId3">
            <a:alphaModFix/>
          </a:blip>
          <a:srcRect b="0" l="0" r="0" t="0"/>
          <a:stretch/>
        </p:blipFill>
        <p:spPr>
          <a:xfrm>
            <a:off x="1371600" y="3124200"/>
            <a:ext cx="6400800" cy="2057400"/>
          </a:xfrm>
          <a:prstGeom prst="rect">
            <a:avLst/>
          </a:prstGeom>
          <a:noFill/>
          <a:ln>
            <a:noFill/>
          </a:ln>
        </p:spPr>
      </p:pic>
      <p:sp>
        <p:nvSpPr>
          <p:cNvPr id="104" name="Google Shape;104;p16"/>
          <p:cNvSpPr txBox="1"/>
          <p:nvPr/>
        </p:nvSpPr>
        <p:spPr>
          <a:xfrm>
            <a:off x="1714500" y="5334000"/>
            <a:ext cx="5715000" cy="457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Times New Roman"/>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Who created it?</a:t>
            </a:r>
            <a:endParaRPr/>
          </a:p>
        </p:txBody>
      </p:sp>
      <p:sp>
        <p:nvSpPr>
          <p:cNvPr id="110" name="Google Shape;110;p17"/>
          <p:cNvSpPr txBox="1"/>
          <p:nvPr>
            <p:ph idx="1" type="body"/>
          </p:nvPr>
        </p:nvSpPr>
        <p:spPr>
          <a:xfrm>
            <a:off x="2743200" y="1524000"/>
            <a:ext cx="6019800" cy="48768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t/>
            </a:r>
            <a:endParaRPr/>
          </a:p>
          <a:p>
            <a:pPr indent="-342900" lvl="0" marL="342900" marR="0" rtl="0" algn="l">
              <a:lnSpc>
                <a:spcPct val="90000"/>
              </a:lnSpc>
              <a:spcBef>
                <a:spcPts val="480"/>
              </a:spcBef>
              <a:spcAft>
                <a:spcPts val="0"/>
              </a:spcAft>
              <a:buClr>
                <a:srgbClr val="0000D4"/>
              </a:buClr>
              <a:buSzPts val="1800"/>
              <a:buFont typeface="Noto Symbol"/>
              <a:buChar char="■"/>
            </a:pPr>
            <a:r>
              <a:rPr b="0" i="0" lang="en-US" sz="2400" u="none" cap="none" strike="noStrike">
                <a:solidFill>
                  <a:schemeClr val="dk1"/>
                </a:solidFill>
                <a:latin typeface="Comic Sans MS"/>
                <a:ea typeface="Comic Sans MS"/>
                <a:cs typeface="Comic Sans MS"/>
                <a:sym typeface="Comic Sans MS"/>
              </a:rPr>
              <a:t>  By 1860 about 60 elements were known and a method was needed for organization. </a:t>
            </a:r>
            <a:endParaRPr/>
          </a:p>
          <a:p>
            <a:pPr indent="-342900" lvl="0" marL="342900" marR="0" rtl="0" algn="l">
              <a:lnSpc>
                <a:spcPct val="90000"/>
              </a:lnSpc>
              <a:spcBef>
                <a:spcPts val="480"/>
              </a:spcBef>
              <a:spcAft>
                <a:spcPts val="0"/>
              </a:spcAft>
              <a:buClr>
                <a:srgbClr val="0000D4"/>
              </a:buClr>
              <a:buSzPts val="1800"/>
              <a:buFont typeface="Noto Symbol"/>
              <a:buChar char="■"/>
            </a:pPr>
            <a:br>
              <a:rPr b="0" i="0" lang="en-US" sz="2400" u="none" cap="none" strike="noStrike">
                <a:solidFill>
                  <a:schemeClr val="dk1"/>
                </a:solidFill>
                <a:latin typeface="Comic Sans MS"/>
                <a:ea typeface="Comic Sans MS"/>
                <a:cs typeface="Comic Sans MS"/>
                <a:sym typeface="Comic Sans MS"/>
              </a:rPr>
            </a:br>
            <a:r>
              <a:rPr b="0" i="0" lang="en-US" sz="2400" u="none" cap="none" strike="noStrike">
                <a:solidFill>
                  <a:schemeClr val="dk1"/>
                </a:solidFill>
                <a:latin typeface="Comic Sans MS"/>
                <a:ea typeface="Comic Sans MS"/>
                <a:cs typeface="Comic Sans MS"/>
                <a:sym typeface="Comic Sans MS"/>
              </a:rPr>
              <a:t>In 1869, Russian chemist Dimitri Mendeleev proposed arranging elements by </a:t>
            </a:r>
            <a:r>
              <a:rPr b="1" i="0" lang="en-US" sz="2400" u="none" cap="none" strike="noStrike">
                <a:solidFill>
                  <a:schemeClr val="dk1"/>
                </a:solidFill>
                <a:latin typeface="Comic Sans MS"/>
                <a:ea typeface="Comic Sans MS"/>
                <a:cs typeface="Comic Sans MS"/>
                <a:sym typeface="Comic Sans MS"/>
              </a:rPr>
              <a:t>atomic weights</a:t>
            </a:r>
            <a:r>
              <a:rPr b="0" i="0" lang="en-US" sz="2400" u="none" cap="none" strike="noStrike">
                <a:solidFill>
                  <a:schemeClr val="dk1"/>
                </a:solidFill>
                <a:latin typeface="Comic Sans MS"/>
                <a:ea typeface="Comic Sans MS"/>
                <a:cs typeface="Comic Sans MS"/>
                <a:sym typeface="Comic Sans MS"/>
              </a:rPr>
              <a:t> and properties.</a:t>
            </a:r>
            <a:endParaRPr/>
          </a:p>
          <a:p>
            <a:pPr indent="-342900" lvl="0" marL="342900" marR="0" rtl="0" algn="l">
              <a:lnSpc>
                <a:spcPct val="90000"/>
              </a:lnSpc>
              <a:spcBef>
                <a:spcPts val="480"/>
              </a:spcBef>
              <a:spcAft>
                <a:spcPts val="0"/>
              </a:spcAft>
              <a:buClr>
                <a:srgbClr val="0000D4"/>
              </a:buClr>
              <a:buSzPts val="1800"/>
              <a:buFont typeface="Noto Symbol"/>
              <a:buChar char="■"/>
            </a:pPr>
            <a:r>
              <a:rPr b="0" i="0" lang="en-US" sz="2400" u="none" cap="none" strike="noStrike">
                <a:solidFill>
                  <a:schemeClr val="dk1"/>
                </a:solidFill>
                <a:latin typeface="Comic Sans MS"/>
                <a:ea typeface="Comic Sans MS"/>
                <a:cs typeface="Comic Sans MS"/>
                <a:sym typeface="Comic Sans MS"/>
              </a:rPr>
              <a:t>The table contained gaps but Mendeleev predicted the discovery of new elements. </a:t>
            </a:r>
            <a:endParaRPr/>
          </a:p>
          <a:p>
            <a:pPr indent="-228600" lvl="0" marL="342900" marR="0" rtl="0" algn="l">
              <a:lnSpc>
                <a:spcPct val="90000"/>
              </a:lnSpc>
              <a:spcBef>
                <a:spcPts val="480"/>
              </a:spcBef>
              <a:spcAft>
                <a:spcPts val="0"/>
              </a:spcAft>
              <a:buClr>
                <a:srgbClr val="0000D4"/>
              </a:buClr>
              <a:buSzPts val="1800"/>
              <a:buFont typeface="Noto Symbol"/>
              <a:buNone/>
            </a:pPr>
            <a:r>
              <a:t/>
            </a:r>
            <a:endParaRPr b="0" i="0" sz="2400" u="none" cap="none" strike="noStrike">
              <a:solidFill>
                <a:schemeClr val="dk1"/>
              </a:solidFill>
              <a:latin typeface="Comic Sans MS"/>
              <a:ea typeface="Comic Sans MS"/>
              <a:cs typeface="Comic Sans MS"/>
              <a:sym typeface="Comic Sans MS"/>
            </a:endParaRPr>
          </a:p>
          <a:p>
            <a:pPr indent="-228600" lvl="0" marL="342900" marR="0" rtl="0" algn="l">
              <a:spcBef>
                <a:spcPts val="480"/>
              </a:spcBef>
              <a:spcAft>
                <a:spcPts val="0"/>
              </a:spcAft>
              <a:buClr>
                <a:srgbClr val="0000D4"/>
              </a:buClr>
              <a:buSzPts val="1800"/>
              <a:buFont typeface="Noto Symbol"/>
              <a:buNone/>
            </a:pPr>
            <a:r>
              <a:t/>
            </a:r>
            <a:endParaRPr b="0" i="0" sz="2400" u="none" cap="none" strike="noStrike">
              <a:solidFill>
                <a:schemeClr val="dk1"/>
              </a:solidFill>
              <a:latin typeface="Comic Sans MS"/>
              <a:ea typeface="Comic Sans MS"/>
              <a:cs typeface="Comic Sans MS"/>
              <a:sym typeface="Comic Sans MS"/>
            </a:endParaRPr>
          </a:p>
        </p:txBody>
      </p:sp>
      <p:pic>
        <p:nvPicPr>
          <p:cNvPr descr="mendelee" id="111" name="Google Shape;111;p17"/>
          <p:cNvPicPr preferRelativeResize="0"/>
          <p:nvPr/>
        </p:nvPicPr>
        <p:blipFill rotWithShape="1">
          <a:blip r:embed="rId3">
            <a:alphaModFix/>
          </a:blip>
          <a:srcRect b="0" l="0" r="0" t="0"/>
          <a:stretch/>
        </p:blipFill>
        <p:spPr>
          <a:xfrm>
            <a:off x="228600" y="2133600"/>
            <a:ext cx="2511425" cy="3352800"/>
          </a:xfrm>
          <a:prstGeom prst="rect">
            <a:avLst/>
          </a:prstGeom>
          <a:noFill/>
          <a:ln cap="flat" cmpd="sng" w="9525">
            <a:solidFill>
              <a:schemeClr val="dk2"/>
            </a:solidFill>
            <a:prstDash val="solid"/>
            <a:miter lim="8000"/>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So how is it arranged?</a:t>
            </a:r>
            <a:endParaRPr/>
          </a:p>
        </p:txBody>
      </p:sp>
      <p:sp>
        <p:nvSpPr>
          <p:cNvPr id="117" name="Google Shape;117;p18"/>
          <p:cNvSpPr txBox="1"/>
          <p:nvPr>
            <p:ph idx="1" type="body"/>
          </p:nvPr>
        </p:nvSpPr>
        <p:spPr>
          <a:xfrm>
            <a:off x="228600" y="1676400"/>
            <a:ext cx="86106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0000D4"/>
              </a:buClr>
              <a:buSzPts val="2400"/>
              <a:buFont typeface="Noto Symbol"/>
              <a:buChar char="■"/>
            </a:pPr>
            <a:r>
              <a:rPr b="0" i="0" lang="en-US" sz="3200" u="none" cap="none" strike="noStrike">
                <a:solidFill>
                  <a:schemeClr val="dk1"/>
                </a:solidFill>
                <a:latin typeface="Comic Sans MS"/>
                <a:ea typeface="Comic Sans MS"/>
                <a:cs typeface="Comic Sans MS"/>
                <a:sym typeface="Comic Sans MS"/>
              </a:rPr>
              <a:t>The genius of the periodic table “is that it </a:t>
            </a:r>
            <a:r>
              <a:rPr b="0" i="0" lang="en-US" sz="3200" u="none" cap="none" strike="noStrike">
                <a:solidFill>
                  <a:srgbClr val="000000"/>
                </a:solidFill>
                <a:latin typeface="Comic Sans MS"/>
                <a:ea typeface="Comic Sans MS"/>
                <a:cs typeface="Comic Sans MS"/>
                <a:sym typeface="Comic Sans MS"/>
              </a:rPr>
              <a:t>is organized like a big grid. The </a:t>
            </a:r>
            <a:r>
              <a:rPr b="1" i="0" lang="en-US" sz="3200" u="none" cap="none" strike="noStrike">
                <a:solidFill>
                  <a:srgbClr val="000000"/>
                </a:solidFill>
                <a:latin typeface="Comic Sans MS"/>
                <a:ea typeface="Comic Sans MS"/>
                <a:cs typeface="Comic Sans MS"/>
                <a:sym typeface="Comic Sans MS"/>
              </a:rPr>
              <a:t>elements</a:t>
            </a:r>
            <a:r>
              <a:rPr b="0" i="0" lang="en-US" sz="3200" u="none" cap="none" strike="noStrike">
                <a:solidFill>
                  <a:srgbClr val="000000"/>
                </a:solidFill>
                <a:latin typeface="Comic Sans MS"/>
                <a:ea typeface="Comic Sans MS"/>
                <a:cs typeface="Comic Sans MS"/>
                <a:sym typeface="Comic Sans MS"/>
              </a:rPr>
              <a:t> are placed in specific places because of the way they look and act. If you have ever looked at a grid, you know that there are rows (left to right) and columns (up and down). The periodic table has rows and columns, too, and they each mean something different.” </a:t>
            </a:r>
            <a:endParaRPr/>
          </a:p>
          <a:p>
            <a:pPr indent="0" lvl="0" marL="342900" marR="0" rtl="0" algn="l">
              <a:lnSpc>
                <a:spcPct val="90000"/>
              </a:lnSpc>
              <a:spcBef>
                <a:spcPts val="640"/>
              </a:spcBef>
              <a:spcAft>
                <a:spcPts val="0"/>
              </a:spcAft>
              <a:buNone/>
            </a:pPr>
            <a:r>
              <a:t/>
            </a:r>
            <a:endParaRPr/>
          </a:p>
          <a:p>
            <a:pPr indent="-285750" lvl="0" marL="342900" marR="0" rtl="0" algn="l">
              <a:lnSpc>
                <a:spcPct val="90000"/>
              </a:lnSpc>
              <a:spcBef>
                <a:spcPts val="240"/>
              </a:spcBef>
              <a:spcAft>
                <a:spcPts val="0"/>
              </a:spcAft>
              <a:buClr>
                <a:srgbClr val="0000D4"/>
              </a:buClr>
              <a:buSzPts val="900"/>
              <a:buFont typeface="Noto Symbol"/>
              <a:buNone/>
            </a:pPr>
            <a:r>
              <a:t/>
            </a:r>
            <a:endParaRPr b="0" i="0" sz="1200" u="none" cap="none" strike="noStrike">
              <a:solidFill>
                <a:srgbClr val="000000"/>
              </a:solidFill>
              <a:latin typeface="Comic Sans MS"/>
              <a:ea typeface="Comic Sans MS"/>
              <a:cs typeface="Comic Sans MS"/>
              <a:sym typeface="Comic Sans MS"/>
            </a:endParaRPr>
          </a:p>
          <a:p>
            <a:pPr indent="-285750" lvl="0" marL="342900" marR="0" rtl="0" algn="l">
              <a:spcBef>
                <a:spcPts val="240"/>
              </a:spcBef>
              <a:spcAft>
                <a:spcPts val="0"/>
              </a:spcAft>
              <a:buClr>
                <a:srgbClr val="0000D4"/>
              </a:buClr>
              <a:buSzPts val="900"/>
              <a:buFont typeface="Noto Symbol"/>
              <a:buNone/>
            </a:pPr>
            <a:r>
              <a:t/>
            </a:r>
            <a:endParaRPr b="0" i="0" sz="12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You've got Your Periods...</a:t>
            </a:r>
            <a:endParaRPr/>
          </a:p>
        </p:txBody>
      </p:sp>
      <p:sp>
        <p:nvSpPr>
          <p:cNvPr id="123" name="Google Shape;123;p19"/>
          <p:cNvSpPr txBox="1"/>
          <p:nvPr>
            <p:ph idx="1" type="body"/>
          </p:nvPr>
        </p:nvSpPr>
        <p:spPr>
          <a:xfrm>
            <a:off x="4572000" y="1600200"/>
            <a:ext cx="43434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D4"/>
              </a:buClr>
              <a:buSzPts val="2100"/>
              <a:buFont typeface="Noto Symbol"/>
              <a:buChar char="■"/>
            </a:pPr>
            <a:r>
              <a:rPr b="0" i="0" lang="en-US" sz="2800" u="none" cap="none" strike="noStrike">
                <a:solidFill>
                  <a:srgbClr val="000000"/>
                </a:solidFill>
                <a:latin typeface="Arial"/>
                <a:ea typeface="Arial"/>
                <a:cs typeface="Arial"/>
                <a:sym typeface="Arial"/>
              </a:rPr>
              <a:t>Even though they skip some squares in between, all of the rows go left to right. When you look at a periodic table, each of the rows is considered to be a different </a:t>
            </a:r>
            <a:r>
              <a:rPr b="1" i="0" lang="en-US" sz="2800" u="none" cap="none" strike="noStrike">
                <a:solidFill>
                  <a:srgbClr val="000000"/>
                </a:solidFill>
                <a:latin typeface="Arial"/>
                <a:ea typeface="Arial"/>
                <a:cs typeface="Arial"/>
                <a:sym typeface="Arial"/>
              </a:rPr>
              <a:t>period</a:t>
            </a:r>
            <a:r>
              <a:rPr b="0" i="0" lang="en-US" sz="2800" u="none" cap="none" strike="noStrike">
                <a:solidFill>
                  <a:srgbClr val="000000"/>
                </a:solidFill>
                <a:latin typeface="Arial"/>
                <a:ea typeface="Arial"/>
                <a:cs typeface="Arial"/>
                <a:sym typeface="Arial"/>
              </a:rPr>
              <a:t> (Get it? Like PERIODic table.)</a:t>
            </a:r>
            <a:endParaRPr/>
          </a:p>
          <a:p>
            <a:pPr indent="0" lvl="0" marL="342900" marR="0" rtl="0" algn="l">
              <a:lnSpc>
                <a:spcPct val="100000"/>
              </a:lnSpc>
              <a:spcBef>
                <a:spcPts val="560"/>
              </a:spcBef>
              <a:spcAft>
                <a:spcPts val="0"/>
              </a:spcAft>
              <a:buNone/>
            </a:pPr>
            <a:r>
              <a:t/>
            </a:r>
            <a:endParaRPr/>
          </a:p>
          <a:p>
            <a:pPr indent="-342900" lvl="0" marL="342900" marR="0" rtl="0" algn="l">
              <a:lnSpc>
                <a:spcPct val="100000"/>
              </a:lnSpc>
              <a:spcBef>
                <a:spcPts val="560"/>
              </a:spcBef>
              <a:spcAft>
                <a:spcPts val="0"/>
              </a:spcAft>
              <a:buClr>
                <a:srgbClr val="0000D4"/>
              </a:buClr>
              <a:buFont typeface="Noto Symbol"/>
              <a:buNone/>
            </a:pPr>
            <a:r>
              <a:t/>
            </a:r>
            <a:endParaRPr b="0" i="0" sz="2800" u="none" cap="none" strike="noStrike">
              <a:solidFill>
                <a:srgbClr val="000000"/>
              </a:solidFill>
              <a:latin typeface="Arial"/>
              <a:ea typeface="Arial"/>
              <a:cs typeface="Arial"/>
              <a:sym typeface="Arial"/>
            </a:endParaRPr>
          </a:p>
          <a:p>
            <a:pPr indent="-209550" lvl="0" marL="342900" marR="0" rtl="0" algn="l">
              <a:spcBef>
                <a:spcPts val="560"/>
              </a:spcBef>
              <a:spcAft>
                <a:spcPts val="0"/>
              </a:spcAft>
              <a:buClr>
                <a:srgbClr val="0000D4"/>
              </a:buClr>
              <a:buSzPts val="2100"/>
              <a:buFont typeface="Noto Symbol"/>
              <a:buNone/>
            </a:pPr>
            <a:r>
              <a:t/>
            </a:r>
            <a:endParaRPr b="0" i="0" sz="2800" u="none" cap="none" strike="noStrike">
              <a:solidFill>
                <a:srgbClr val="000000"/>
              </a:solidFill>
              <a:latin typeface="Arial"/>
              <a:ea typeface="Arial"/>
              <a:cs typeface="Arial"/>
              <a:sym typeface="Arial"/>
            </a:endParaRPr>
          </a:p>
        </p:txBody>
      </p:sp>
      <p:pic>
        <p:nvPicPr>
          <p:cNvPr descr="Periodic Table showing Periods" id="124" name="Google Shape;124;p19"/>
          <p:cNvPicPr preferRelativeResize="0"/>
          <p:nvPr/>
        </p:nvPicPr>
        <p:blipFill rotWithShape="1">
          <a:blip r:embed="rId3">
            <a:alphaModFix/>
          </a:blip>
          <a:srcRect b="0" l="0" r="0" t="0"/>
          <a:stretch/>
        </p:blipFill>
        <p:spPr>
          <a:xfrm>
            <a:off x="228600" y="2400300"/>
            <a:ext cx="4343400" cy="3257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Periods = Rows</a:t>
            </a:r>
            <a:endParaRPr/>
          </a:p>
        </p:txBody>
      </p:sp>
      <p:sp>
        <p:nvSpPr>
          <p:cNvPr id="130" name="Google Shape;130;p20"/>
          <p:cNvSpPr txBox="1"/>
          <p:nvPr>
            <p:ph idx="1" type="body"/>
          </p:nvPr>
        </p:nvSpPr>
        <p:spPr>
          <a:xfrm>
            <a:off x="228600" y="1676400"/>
            <a:ext cx="86106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D4"/>
              </a:buClr>
              <a:buSzPts val="2100"/>
              <a:buFont typeface="Noto Symbol"/>
              <a:buChar char="■"/>
            </a:pPr>
            <a:r>
              <a:rPr b="0" i="0" lang="en-US" sz="2800" u="none" cap="none" strike="noStrike">
                <a:solidFill>
                  <a:srgbClr val="000000"/>
                </a:solidFill>
                <a:latin typeface="Arial"/>
                <a:ea typeface="Arial"/>
                <a:cs typeface="Arial"/>
                <a:sym typeface="Arial"/>
              </a:rPr>
              <a:t>In the periodic table, elements have something in common if they are in the same row. </a:t>
            </a:r>
            <a:endParaRPr/>
          </a:p>
          <a:p>
            <a:pPr indent="-342900" lvl="0" marL="342900" marR="0" rtl="0" algn="l">
              <a:lnSpc>
                <a:spcPct val="100000"/>
              </a:lnSpc>
              <a:spcBef>
                <a:spcPts val="560"/>
              </a:spcBef>
              <a:spcAft>
                <a:spcPts val="0"/>
              </a:spcAft>
              <a:buClr>
                <a:srgbClr val="0000D4"/>
              </a:buClr>
              <a:buSzPts val="2100"/>
              <a:buFont typeface="Noto Symbol"/>
              <a:buChar char="■"/>
            </a:pPr>
            <a:r>
              <a:rPr b="0" i="0" lang="en-US" sz="2800" u="none" cap="none" strike="noStrike">
                <a:solidFill>
                  <a:srgbClr val="000000"/>
                </a:solidFill>
                <a:latin typeface="Arial"/>
                <a:ea typeface="Arial"/>
                <a:cs typeface="Arial"/>
                <a:sym typeface="Arial"/>
              </a:rPr>
              <a:t>All of the elements in a period have the same number of </a:t>
            </a:r>
            <a:r>
              <a:rPr lang="en-US" sz="2800" u="sng">
                <a:solidFill>
                  <a:srgbClr val="4A86E8"/>
                </a:solidFill>
                <a:latin typeface="Comic Sans MS"/>
                <a:ea typeface="Comic Sans MS"/>
                <a:cs typeface="Comic Sans MS"/>
                <a:sym typeface="Comic Sans MS"/>
              </a:rPr>
              <a:t>occupied energy levels</a:t>
            </a:r>
            <a:r>
              <a:rPr b="0" i="0" lang="en-US" sz="2800" u="none" cap="none" strike="noStrike">
                <a:solidFill>
                  <a:srgbClr val="000000"/>
                </a:solidFill>
                <a:latin typeface="Arial"/>
                <a:ea typeface="Arial"/>
                <a:cs typeface="Arial"/>
                <a:sym typeface="Arial"/>
              </a:rPr>
              <a:t>. </a:t>
            </a:r>
            <a:endParaRPr/>
          </a:p>
          <a:p>
            <a:pPr indent="-342900" lvl="0" marL="342900" marR="0" rtl="0" algn="l">
              <a:lnSpc>
                <a:spcPct val="100000"/>
              </a:lnSpc>
              <a:spcBef>
                <a:spcPts val="560"/>
              </a:spcBef>
              <a:spcAft>
                <a:spcPts val="0"/>
              </a:spcAft>
              <a:buClr>
                <a:srgbClr val="0000D4"/>
              </a:buClr>
              <a:buSzPts val="2100"/>
              <a:buFont typeface="Noto Symbol"/>
              <a:buChar char="■"/>
            </a:pPr>
            <a:r>
              <a:rPr b="0" i="0" lang="en-US" sz="2800" u="none" cap="none" strike="noStrike">
                <a:solidFill>
                  <a:srgbClr val="000000"/>
                </a:solidFill>
                <a:latin typeface="Arial"/>
                <a:ea typeface="Arial"/>
                <a:cs typeface="Arial"/>
                <a:sym typeface="Arial"/>
              </a:rPr>
              <a:t>Every element in the top row (the first period) has one </a:t>
            </a:r>
            <a:r>
              <a:rPr lang="en-US" sz="2800"/>
              <a:t>energy level</a:t>
            </a:r>
            <a:r>
              <a:rPr b="0" i="0" lang="en-US" sz="2800" u="none" cap="none" strike="noStrike">
                <a:solidFill>
                  <a:srgbClr val="000000"/>
                </a:solidFill>
                <a:latin typeface="Arial"/>
                <a:ea typeface="Arial"/>
                <a:cs typeface="Arial"/>
                <a:sym typeface="Arial"/>
              </a:rPr>
              <a:t> for its </a:t>
            </a:r>
            <a:r>
              <a:rPr b="0" i="0" lang="en-US" sz="2800" u="sng" cap="none" strike="noStrike">
                <a:solidFill>
                  <a:schemeClr val="hlink"/>
                </a:solidFill>
                <a:latin typeface="Comic Sans MS"/>
                <a:ea typeface="Comic Sans MS"/>
                <a:cs typeface="Comic Sans MS"/>
                <a:sym typeface="Comic Sans MS"/>
                <a:hlinkClick r:id="rId3"/>
              </a:rPr>
              <a:t>electrons</a:t>
            </a:r>
            <a:r>
              <a:rPr b="0" i="0" lang="en-US" sz="2800" u="none" cap="none" strike="noStrike">
                <a:solidFill>
                  <a:srgbClr val="000000"/>
                </a:solidFill>
                <a:latin typeface="Arial"/>
                <a:ea typeface="Arial"/>
                <a:cs typeface="Arial"/>
                <a:sym typeface="Arial"/>
              </a:rPr>
              <a:t>. All of the elements in the second row (the second period) have two </a:t>
            </a:r>
            <a:r>
              <a:rPr lang="en-US" sz="2800"/>
              <a:t>energy levels</a:t>
            </a:r>
            <a:r>
              <a:rPr b="0" i="0" lang="en-US" sz="2800" u="none" cap="none" strike="noStrike">
                <a:solidFill>
                  <a:srgbClr val="000000"/>
                </a:solidFill>
                <a:latin typeface="Arial"/>
                <a:ea typeface="Arial"/>
                <a:cs typeface="Arial"/>
                <a:sym typeface="Arial"/>
              </a:rPr>
              <a:t> for their electrons. It goes down the periodic table like that.</a:t>
            </a:r>
            <a:endParaRPr/>
          </a:p>
          <a:p>
            <a:pPr indent="0" lvl="0" marL="342900" marR="0" rtl="0" algn="l">
              <a:lnSpc>
                <a:spcPct val="100000"/>
              </a:lnSpc>
              <a:spcBef>
                <a:spcPts val="560"/>
              </a:spcBef>
              <a:spcAft>
                <a:spcPts val="0"/>
              </a:spcAft>
              <a:buNone/>
            </a:pPr>
            <a:r>
              <a:t/>
            </a:r>
            <a:endParaRPr/>
          </a:p>
          <a:p>
            <a:pPr indent="-295275" lvl="0" marL="342900" marR="0" rtl="0" algn="l">
              <a:spcBef>
                <a:spcPts val="200"/>
              </a:spcBef>
              <a:spcAft>
                <a:spcPts val="0"/>
              </a:spcAft>
              <a:buClr>
                <a:srgbClr val="0000D4"/>
              </a:buClr>
              <a:buSzPts val="750"/>
              <a:buFont typeface="Noto Symbol"/>
              <a:buNone/>
            </a:pPr>
            <a:r>
              <a:t/>
            </a:r>
            <a:endParaRPr b="0" i="0" sz="1000" u="sng" cap="none" strike="noStrike">
              <a:solidFill>
                <a:schemeClr val="hlink"/>
              </a:solidFill>
              <a:latin typeface="Comic Sans MS"/>
              <a:ea typeface="Comic Sans MS"/>
              <a:cs typeface="Comic Sans MS"/>
              <a:sym typeface="Comic Sans MS"/>
              <a:hlinkClick r:id="rId4"/>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And you got your groups…</a:t>
            </a:r>
            <a:endParaRPr/>
          </a:p>
        </p:txBody>
      </p:sp>
      <p:sp>
        <p:nvSpPr>
          <p:cNvPr id="136" name="Google Shape;136;p21"/>
          <p:cNvSpPr txBox="1"/>
          <p:nvPr>
            <p:ph idx="1" type="body"/>
          </p:nvPr>
        </p:nvSpPr>
        <p:spPr>
          <a:xfrm>
            <a:off x="4572000" y="1676400"/>
            <a:ext cx="42672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0000D4"/>
              </a:buClr>
              <a:buSzPts val="2400"/>
              <a:buFont typeface="Noto Symbol"/>
              <a:buChar char="■"/>
            </a:pPr>
            <a:r>
              <a:rPr b="0" i="0" lang="en-US" sz="3200" u="none" cap="none" strike="noStrike">
                <a:solidFill>
                  <a:srgbClr val="000000"/>
                </a:solidFill>
                <a:latin typeface="Comic Sans MS"/>
                <a:ea typeface="Comic Sans MS"/>
                <a:cs typeface="Comic Sans MS"/>
                <a:sym typeface="Comic Sans MS"/>
              </a:rPr>
              <a:t>The periodic table has a special name for its columns, too. When a column goes from top to bottom, it's called a </a:t>
            </a:r>
            <a:r>
              <a:rPr b="1" i="0" lang="en-US" sz="3200" u="none" cap="none" strike="noStrike">
                <a:solidFill>
                  <a:srgbClr val="000000"/>
                </a:solidFill>
                <a:latin typeface="Comic Sans MS"/>
                <a:ea typeface="Comic Sans MS"/>
                <a:cs typeface="Comic Sans MS"/>
                <a:sym typeface="Comic Sans MS"/>
              </a:rPr>
              <a:t>group</a:t>
            </a:r>
            <a:r>
              <a:rPr b="0" i="0" lang="en-US" sz="3200" u="none" cap="none" strike="noStrike">
                <a:solidFill>
                  <a:srgbClr val="000000"/>
                </a:solidFill>
                <a:latin typeface="Comic Sans MS"/>
                <a:ea typeface="Comic Sans MS"/>
                <a:cs typeface="Comic Sans MS"/>
                <a:sym typeface="Comic Sans MS"/>
              </a:rPr>
              <a:t>. </a:t>
            </a:r>
            <a:endParaRPr/>
          </a:p>
          <a:p>
            <a:pPr indent="-190500" lvl="0" marL="342900" marR="0" rtl="0" algn="l">
              <a:lnSpc>
                <a:spcPct val="90000"/>
              </a:lnSpc>
              <a:spcBef>
                <a:spcPts val="640"/>
              </a:spcBef>
              <a:spcAft>
                <a:spcPts val="0"/>
              </a:spcAft>
              <a:buClr>
                <a:srgbClr val="0000D4"/>
              </a:buClr>
              <a:buSzPts val="2400"/>
              <a:buFont typeface="Noto Symbol"/>
              <a:buNone/>
            </a:pPr>
            <a:r>
              <a:t/>
            </a:r>
            <a:endParaRPr b="0" i="0" sz="3200" u="none" cap="none" strike="noStrike">
              <a:solidFill>
                <a:srgbClr val="000000"/>
              </a:solidFill>
              <a:latin typeface="Comic Sans MS"/>
              <a:ea typeface="Comic Sans MS"/>
              <a:cs typeface="Comic Sans MS"/>
              <a:sym typeface="Comic Sans MS"/>
            </a:endParaRPr>
          </a:p>
          <a:p>
            <a:pPr indent="0" lvl="0" marL="342900" marR="0" rtl="0" algn="l">
              <a:lnSpc>
                <a:spcPct val="90000"/>
              </a:lnSpc>
              <a:spcBef>
                <a:spcPts val="640"/>
              </a:spcBef>
              <a:spcAft>
                <a:spcPts val="0"/>
              </a:spcAft>
              <a:buNone/>
            </a:pPr>
            <a:r>
              <a:t/>
            </a:r>
            <a:endParaRPr/>
          </a:p>
          <a:p>
            <a:pPr indent="-190500" lvl="0" marL="342900" marR="0" rtl="0" algn="l">
              <a:lnSpc>
                <a:spcPct val="90000"/>
              </a:lnSpc>
              <a:spcBef>
                <a:spcPts val="640"/>
              </a:spcBef>
              <a:spcAft>
                <a:spcPts val="0"/>
              </a:spcAft>
              <a:buClr>
                <a:srgbClr val="0000D4"/>
              </a:buClr>
              <a:buSzPts val="2400"/>
              <a:buFont typeface="Noto Symbol"/>
              <a:buNone/>
            </a:pPr>
            <a:r>
              <a:t/>
            </a:r>
            <a:endParaRPr b="0" i="0" sz="3200" u="none" cap="none" strike="noStrike">
              <a:solidFill>
                <a:srgbClr val="000000"/>
              </a:solidFill>
              <a:latin typeface="Comic Sans MS"/>
              <a:ea typeface="Comic Sans MS"/>
              <a:cs typeface="Comic Sans MS"/>
              <a:sym typeface="Comic Sans MS"/>
            </a:endParaRPr>
          </a:p>
          <a:p>
            <a:pPr indent="-190500" lvl="0" marL="342900" marR="0" rtl="0" algn="l">
              <a:spcBef>
                <a:spcPts val="640"/>
              </a:spcBef>
              <a:spcAft>
                <a:spcPts val="0"/>
              </a:spcAft>
              <a:buClr>
                <a:srgbClr val="0000D4"/>
              </a:buClr>
              <a:buSzPts val="2400"/>
              <a:buFont typeface="Noto Symbol"/>
              <a:buNone/>
            </a:pPr>
            <a:r>
              <a:t/>
            </a:r>
            <a:endParaRPr b="0" i="0" sz="3200" u="none" cap="none" strike="noStrike">
              <a:solidFill>
                <a:srgbClr val="000000"/>
              </a:solidFill>
              <a:latin typeface="Comic Sans MS"/>
              <a:ea typeface="Comic Sans MS"/>
              <a:cs typeface="Comic Sans MS"/>
              <a:sym typeface="Comic Sans MS"/>
            </a:endParaRPr>
          </a:p>
        </p:txBody>
      </p:sp>
      <p:pic>
        <p:nvPicPr>
          <p:cNvPr descr="Periodic Table showing Groups" id="137" name="Google Shape;137;p21"/>
          <p:cNvPicPr preferRelativeResize="0"/>
          <p:nvPr/>
        </p:nvPicPr>
        <p:blipFill rotWithShape="1">
          <a:blip r:embed="rId3">
            <a:alphaModFix/>
          </a:blip>
          <a:srcRect b="0" l="0" r="0" t="0"/>
          <a:stretch/>
        </p:blipFill>
        <p:spPr>
          <a:xfrm>
            <a:off x="533400" y="2514600"/>
            <a:ext cx="4038600" cy="3028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1371600" y="152400"/>
            <a:ext cx="7467600" cy="121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Font typeface="Comic Sans MS"/>
              <a:buNone/>
            </a:pPr>
            <a:r>
              <a:rPr b="1" i="0" lang="en-US" sz="4400" u="none" cap="none" strike="noStrike">
                <a:solidFill>
                  <a:schemeClr val="lt1"/>
                </a:solidFill>
                <a:latin typeface="Comic Sans MS"/>
                <a:ea typeface="Comic Sans MS"/>
                <a:cs typeface="Comic Sans MS"/>
                <a:sym typeface="Comic Sans MS"/>
              </a:rPr>
              <a:t>Groups = Columns</a:t>
            </a:r>
            <a:endParaRPr/>
          </a:p>
        </p:txBody>
      </p:sp>
      <p:sp>
        <p:nvSpPr>
          <p:cNvPr id="143" name="Google Shape;143;p22"/>
          <p:cNvSpPr txBox="1"/>
          <p:nvPr>
            <p:ph idx="1" type="body"/>
          </p:nvPr>
        </p:nvSpPr>
        <p:spPr>
          <a:xfrm>
            <a:off x="228600" y="1676400"/>
            <a:ext cx="86106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0000D4"/>
              </a:buClr>
              <a:buSzPts val="2100"/>
              <a:buFont typeface="Noto Symbol"/>
              <a:buChar char="■"/>
            </a:pPr>
            <a:r>
              <a:rPr b="0" i="0" lang="en-US" sz="2800" u="none" cap="none" strike="noStrike">
                <a:solidFill>
                  <a:srgbClr val="000000"/>
                </a:solidFill>
                <a:latin typeface="Comic Sans MS"/>
                <a:ea typeface="Comic Sans MS"/>
                <a:cs typeface="Comic Sans MS"/>
                <a:sym typeface="Comic Sans MS"/>
              </a:rPr>
              <a:t>The elements in a group have the same number of electrons in their outer orbital. </a:t>
            </a:r>
            <a:endParaRPr/>
          </a:p>
          <a:p>
            <a:pPr indent="-342900" lvl="0" marL="342900" marR="0" rtl="0" algn="l">
              <a:lnSpc>
                <a:spcPct val="90000"/>
              </a:lnSpc>
              <a:spcBef>
                <a:spcPts val="560"/>
              </a:spcBef>
              <a:spcAft>
                <a:spcPts val="0"/>
              </a:spcAft>
              <a:buClr>
                <a:srgbClr val="0000D4"/>
              </a:buClr>
              <a:buSzPts val="2100"/>
              <a:buFont typeface="Noto Symbol"/>
              <a:buChar char="■"/>
            </a:pPr>
            <a:r>
              <a:rPr b="0" i="0" lang="en-US" sz="2800" u="none" cap="none" strike="noStrike">
                <a:solidFill>
                  <a:srgbClr val="000000"/>
                </a:solidFill>
                <a:latin typeface="Comic Sans MS"/>
                <a:ea typeface="Comic Sans MS"/>
                <a:cs typeface="Comic Sans MS"/>
                <a:sym typeface="Comic Sans MS"/>
              </a:rPr>
              <a:t>Every element in the first column (group one) has one electron in its outer shell. Every element on the second column (group two) has two electrons in the outer shell. As you keep counting the columns, you'll know how many electrons are in the outer shell. </a:t>
            </a:r>
            <a:endParaRPr/>
          </a:p>
          <a:p>
            <a:pPr indent="-342900" lvl="0" marL="342900" marR="0" rtl="0" algn="l">
              <a:lnSpc>
                <a:spcPct val="90000"/>
              </a:lnSpc>
              <a:spcBef>
                <a:spcPts val="560"/>
              </a:spcBef>
              <a:spcAft>
                <a:spcPts val="0"/>
              </a:spcAft>
              <a:buClr>
                <a:srgbClr val="0000D4"/>
              </a:buClr>
              <a:buSzPts val="2100"/>
              <a:buFont typeface="Noto Symbol"/>
              <a:buChar char="■"/>
            </a:pPr>
            <a:r>
              <a:rPr b="0" i="0" lang="en-US" sz="2800" u="none" cap="none" strike="noStrike">
                <a:solidFill>
                  <a:srgbClr val="000000"/>
                </a:solidFill>
                <a:latin typeface="Comic Sans MS"/>
                <a:ea typeface="Comic Sans MS"/>
                <a:cs typeface="Comic Sans MS"/>
                <a:sym typeface="Comic Sans MS"/>
              </a:rPr>
              <a:t>There are some exceptions to the order when you look at the </a:t>
            </a:r>
            <a:r>
              <a:rPr b="0" i="0" lang="en-US" sz="2800" u="sng" cap="none" strike="noStrike">
                <a:solidFill>
                  <a:schemeClr val="hlink"/>
                </a:solidFill>
                <a:latin typeface="Comic Sans MS"/>
                <a:ea typeface="Comic Sans MS"/>
                <a:cs typeface="Comic Sans MS"/>
                <a:sym typeface="Comic Sans MS"/>
                <a:hlinkClick r:id="rId3"/>
              </a:rPr>
              <a:t>transition elements</a:t>
            </a:r>
            <a:r>
              <a:rPr b="0" i="0" lang="en-US" sz="2800" u="none" cap="none" strike="noStrike">
                <a:solidFill>
                  <a:srgbClr val="000000"/>
                </a:solidFill>
                <a:latin typeface="Comic Sans MS"/>
                <a:ea typeface="Comic Sans MS"/>
                <a:cs typeface="Comic Sans MS"/>
                <a:sym typeface="Comic Sans MS"/>
              </a:rPr>
              <a:t>, but you get the general idea.</a:t>
            </a:r>
            <a:r>
              <a:rPr b="0" i="0" lang="en-US" sz="2800" u="none" cap="none" strike="noStrike">
                <a:solidFill>
                  <a:srgbClr val="000000"/>
                </a:solidFill>
                <a:latin typeface="Arial"/>
                <a:ea typeface="Arial"/>
                <a:cs typeface="Arial"/>
                <a:sym typeface="Arial"/>
              </a:rPr>
              <a:t> </a:t>
            </a:r>
            <a:br>
              <a:rPr b="0" i="0" lang="en-US" sz="2800" u="none" cap="none" strike="noStrike">
                <a:solidFill>
                  <a:srgbClr val="000000"/>
                </a:solidFill>
                <a:latin typeface="Arial"/>
                <a:ea typeface="Arial"/>
                <a:cs typeface="Arial"/>
                <a:sym typeface="Arial"/>
              </a:rPr>
            </a:br>
            <a:endParaRPr/>
          </a:p>
          <a:p>
            <a:pPr indent="-209550" lvl="0" marL="342900" marR="0" rtl="0" algn="l">
              <a:spcBef>
                <a:spcPts val="560"/>
              </a:spcBef>
              <a:spcAft>
                <a:spcPts val="0"/>
              </a:spcAft>
              <a:buClr>
                <a:srgbClr val="0000D4"/>
              </a:buClr>
              <a:buSzPts val="2100"/>
              <a:buFont typeface="Noto Symbol"/>
              <a:buNone/>
            </a:pPr>
            <a:r>
              <a:t/>
            </a:r>
            <a:endParaRPr b="0" i="0" sz="28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edical Design">
  <a:themeElements>
    <a:clrScheme name="Medical Design 1">
      <a:dk1>
        <a:srgbClr val="000000"/>
      </a:dk1>
      <a:lt1>
        <a:srgbClr val="FFFFFF"/>
      </a:lt1>
      <a:dk2>
        <a:srgbClr val="000000"/>
      </a:dk2>
      <a:lt2>
        <a:srgbClr val="FFFFFF"/>
      </a:lt2>
      <a:accent1>
        <a:srgbClr val="000066"/>
      </a:accent1>
      <a:accent2>
        <a:srgbClr val="000099"/>
      </a:accent2>
      <a:accent3>
        <a:srgbClr val="FFFFFF"/>
      </a:accent3>
      <a:accent4>
        <a:srgbClr val="000000"/>
      </a:accent4>
      <a:accent5>
        <a:srgbClr val="AAAAB8"/>
      </a:accent5>
      <a:accent6>
        <a:srgbClr val="00008A"/>
      </a:accent6>
      <a:hlink>
        <a:srgbClr val="2660B6"/>
      </a:hlink>
      <a:folHlink>
        <a:srgbClr val="875FD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Medical Design">
  <a:themeElements>
    <a:clrScheme name="Medical Design 1">
      <a:dk1>
        <a:srgbClr val="000000"/>
      </a:dk1>
      <a:lt1>
        <a:srgbClr val="FFFFFF"/>
      </a:lt1>
      <a:dk2>
        <a:srgbClr val="000000"/>
      </a:dk2>
      <a:lt2>
        <a:srgbClr val="FFFFFF"/>
      </a:lt2>
      <a:accent1>
        <a:srgbClr val="000066"/>
      </a:accent1>
      <a:accent2>
        <a:srgbClr val="000099"/>
      </a:accent2>
      <a:accent3>
        <a:srgbClr val="FFFFFF"/>
      </a:accent3>
      <a:accent4>
        <a:srgbClr val="000000"/>
      </a:accent4>
      <a:accent5>
        <a:srgbClr val="AAAAB8"/>
      </a:accent5>
      <a:accent6>
        <a:srgbClr val="00008A"/>
      </a:accent6>
      <a:hlink>
        <a:srgbClr val="2660B6"/>
      </a:hlink>
      <a:folHlink>
        <a:srgbClr val="875FD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